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12" r:id="rId1"/>
    <p:sldMasterId id="2147483929" r:id="rId2"/>
  </p:sldMasterIdLst>
  <p:notesMasterIdLst>
    <p:notesMasterId r:id="rId34"/>
  </p:notesMasterIdLst>
  <p:handoutMasterIdLst>
    <p:handoutMasterId r:id="rId35"/>
  </p:handoutMasterIdLst>
  <p:sldIdLst>
    <p:sldId id="539" r:id="rId3"/>
    <p:sldId id="538" r:id="rId4"/>
    <p:sldId id="540" r:id="rId5"/>
    <p:sldId id="316" r:id="rId6"/>
    <p:sldId id="439" r:id="rId7"/>
    <p:sldId id="317" r:id="rId8"/>
    <p:sldId id="542" r:id="rId9"/>
    <p:sldId id="537" r:id="rId10"/>
    <p:sldId id="509" r:id="rId11"/>
    <p:sldId id="530" r:id="rId12"/>
    <p:sldId id="531" r:id="rId13"/>
    <p:sldId id="533" r:id="rId14"/>
    <p:sldId id="543" r:id="rId15"/>
    <p:sldId id="304" r:id="rId16"/>
    <p:sldId id="511" r:id="rId17"/>
    <p:sldId id="515" r:id="rId18"/>
    <p:sldId id="496" r:id="rId19"/>
    <p:sldId id="401" r:id="rId20"/>
    <p:sldId id="544" r:id="rId21"/>
    <p:sldId id="321" r:id="rId22"/>
    <p:sldId id="526" r:id="rId23"/>
    <p:sldId id="386" r:id="rId24"/>
    <p:sldId id="381" r:id="rId25"/>
    <p:sldId id="524" r:id="rId26"/>
    <p:sldId id="271" r:id="rId27"/>
    <p:sldId id="429" r:id="rId28"/>
    <p:sldId id="433" r:id="rId29"/>
    <p:sldId id="273" r:id="rId30"/>
    <p:sldId id="487" r:id="rId31"/>
    <p:sldId id="423" r:id="rId32"/>
    <p:sldId id="54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B0F"/>
    <a:srgbClr val="F7611F"/>
    <a:srgbClr val="4480BB"/>
    <a:srgbClr val="DEEBF7"/>
    <a:srgbClr val="FF0000"/>
    <a:srgbClr val="3FA9F5"/>
    <a:srgbClr val="FF9900"/>
    <a:srgbClr val="E67918"/>
    <a:srgbClr val="505050"/>
    <a:srgbClr val="E679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79" autoAdjust="0"/>
    <p:restoredTop sz="96391" autoAdjust="0"/>
  </p:normalViewPr>
  <p:slideViewPr>
    <p:cSldViewPr snapToGrid="0">
      <p:cViewPr>
        <p:scale>
          <a:sx n="100" d="100"/>
          <a:sy n="100" d="100"/>
        </p:scale>
        <p:origin x="132" y="246"/>
      </p:cViewPr>
      <p:guideLst>
        <p:guide orient="horz" pos="1253"/>
        <p:guide pos="211"/>
      </p:guideLst>
    </p:cSldViewPr>
  </p:slideViewPr>
  <p:outlineViewPr>
    <p:cViewPr>
      <p:scale>
        <a:sx n="33" d="100"/>
        <a:sy n="33" d="100"/>
      </p:scale>
      <p:origin x="0" y="-30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9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6BA34-E204-43DB-AABF-1D10D18F156A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D3EF7-3966-4D12-B390-AA85241200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33A69-03F9-4965-B41E-F47311BBE646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D6164-ED49-4DE2-B8C2-8E3021B61F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377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2BBBE-17F6-4EF6-948B-A465FB9F9E9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853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2BBBE-17F6-4EF6-948B-A465FB9F9E9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152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1428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801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815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544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证书放在优势主打产品后面， 然后</a:t>
            </a:r>
            <a:r>
              <a:rPr lang="en-US" altLang="zh-CN" dirty="0" err="1" smtClean="0"/>
              <a:t>ce</a:t>
            </a:r>
            <a:r>
              <a:rPr lang="en-US" altLang="zh-CN" dirty="0" smtClean="0"/>
              <a:t> </a:t>
            </a:r>
            <a:r>
              <a:rPr lang="zh-CN" altLang="en-US" dirty="0" smtClean="0"/>
              <a:t>这些证书放在</a:t>
            </a:r>
            <a:r>
              <a:rPr lang="en-US" altLang="zh-CN" dirty="0" smtClean="0"/>
              <a:t>TUV and ISO </a:t>
            </a:r>
            <a:r>
              <a:rPr lang="zh-CN" altLang="en-US" dirty="0" smtClean="0"/>
              <a:t>后面， 位置调换下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新增一页放些客户来我司拜访的图片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167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新增一页放些客户来我司拜访的图片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i="1" dirty="0" smtClean="0"/>
              <a:t>替换一些品牌</a:t>
            </a:r>
            <a:endParaRPr lang="zh-CN" altLang="en-US" i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AA25266-49BC-4777-9B7E-622EEDAC698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690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358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137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98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2BBBE-17F6-4EF6-948B-A465FB9F9E9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84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863" y="409576"/>
            <a:ext cx="10515600" cy="571499"/>
          </a:xfrm>
        </p:spPr>
        <p:txBody>
          <a:bodyPr anchor="t" anchorCtr="0"/>
          <a:lstStyle>
            <a:lvl1pPr algn="ctr">
              <a:defRPr b="1">
                <a:solidFill>
                  <a:srgbClr val="E67918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3772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285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017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bg>
      <p:bgPr>
        <a:blipFill dpi="0" rotWithShape="1">
          <a:blip r:embed="rId2">
            <a:lum/>
          </a:blip>
          <a:srcRect/>
          <a:stretch>
            <a:fillRect l="-38000" r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 userDrawn="1"/>
        </p:nvSpPr>
        <p:spPr bwMode="auto">
          <a:xfrm rot="7019922">
            <a:off x="-1220745" y="399872"/>
            <a:ext cx="3618091" cy="1667186"/>
          </a:xfrm>
          <a:custGeom>
            <a:avLst/>
            <a:gdLst>
              <a:gd name="connsiteX0" fmla="*/ 6018161 w 6486157"/>
              <a:gd name="connsiteY0" fmla="*/ 640486 h 2958353"/>
              <a:gd name="connsiteX1" fmla="*/ 6081297 w 6486157"/>
              <a:gd name="connsiteY1" fmla="*/ 570391 h 2958353"/>
              <a:gd name="connsiteX2" fmla="*/ 6403415 w 6486157"/>
              <a:gd name="connsiteY2" fmla="*/ 135826 h 2958353"/>
              <a:gd name="connsiteX3" fmla="*/ 6486157 w 6486157"/>
              <a:gd name="connsiteY3" fmla="*/ 0 h 2958353"/>
              <a:gd name="connsiteX4" fmla="*/ 6486157 w 6486157"/>
              <a:gd name="connsiteY4" fmla="*/ 402043 h 2958353"/>
              <a:gd name="connsiteX5" fmla="*/ 849426 w 6486157"/>
              <a:gd name="connsiteY5" fmla="*/ 2958353 h 2958353"/>
              <a:gd name="connsiteX6" fmla="*/ 0 w 6486157"/>
              <a:gd name="connsiteY6" fmla="*/ 1291167 h 2958353"/>
              <a:gd name="connsiteX7" fmla="*/ 129005 w 6486157"/>
              <a:gd name="connsiteY7" fmla="*/ 1352132 h 2958353"/>
              <a:gd name="connsiteX8" fmla="*/ 3319953 w 6486157"/>
              <a:gd name="connsiteY8" fmla="*/ 1901033 h 2958353"/>
              <a:gd name="connsiteX9" fmla="*/ 3618091 w 6486157"/>
              <a:gd name="connsiteY9" fmla="*/ 1863313 h 2958353"/>
              <a:gd name="connsiteX10" fmla="*/ 1549085 w 6486157"/>
              <a:gd name="connsiteY10" fmla="*/ 2917466 h 2958353"/>
              <a:gd name="connsiteX11" fmla="*/ 1221424 w 6486157"/>
              <a:gd name="connsiteY11" fmla="*/ 2936614 h 2958353"/>
              <a:gd name="connsiteX12" fmla="*/ 979168 w 6486157"/>
              <a:gd name="connsiteY12" fmla="*/ 2950771 h 2958353"/>
              <a:gd name="connsiteX0-1" fmla="*/ 6018161 w 6486157"/>
              <a:gd name="connsiteY0-2" fmla="*/ 504660 h 2822527"/>
              <a:gd name="connsiteX1-3" fmla="*/ 6081297 w 6486157"/>
              <a:gd name="connsiteY1-4" fmla="*/ 434565 h 2822527"/>
              <a:gd name="connsiteX2-5" fmla="*/ 6403415 w 6486157"/>
              <a:gd name="connsiteY2-6" fmla="*/ 0 h 2822527"/>
              <a:gd name="connsiteX3-7" fmla="*/ 6486157 w 6486157"/>
              <a:gd name="connsiteY3-8" fmla="*/ 266217 h 2822527"/>
              <a:gd name="connsiteX4-9" fmla="*/ 6018161 w 6486157"/>
              <a:gd name="connsiteY4-10" fmla="*/ 504660 h 2822527"/>
              <a:gd name="connsiteX5-11" fmla="*/ 849426 w 6486157"/>
              <a:gd name="connsiteY5-12" fmla="*/ 2822527 h 2822527"/>
              <a:gd name="connsiteX6-13" fmla="*/ 0 w 6486157"/>
              <a:gd name="connsiteY6-14" fmla="*/ 1155341 h 2822527"/>
              <a:gd name="connsiteX7-15" fmla="*/ 129005 w 6486157"/>
              <a:gd name="connsiteY7-16" fmla="*/ 1216306 h 2822527"/>
              <a:gd name="connsiteX8-17" fmla="*/ 3319953 w 6486157"/>
              <a:gd name="connsiteY8-18" fmla="*/ 1765207 h 2822527"/>
              <a:gd name="connsiteX9-19" fmla="*/ 3618091 w 6486157"/>
              <a:gd name="connsiteY9-20" fmla="*/ 1727487 h 2822527"/>
              <a:gd name="connsiteX10-21" fmla="*/ 1549085 w 6486157"/>
              <a:gd name="connsiteY10-22" fmla="*/ 2781640 h 2822527"/>
              <a:gd name="connsiteX11-23" fmla="*/ 1221424 w 6486157"/>
              <a:gd name="connsiteY11-24" fmla="*/ 2800788 h 2822527"/>
              <a:gd name="connsiteX12-25" fmla="*/ 979168 w 6486157"/>
              <a:gd name="connsiteY12-26" fmla="*/ 2814945 h 2822527"/>
              <a:gd name="connsiteX13" fmla="*/ 849426 w 6486157"/>
              <a:gd name="connsiteY13" fmla="*/ 2822527 h 2822527"/>
              <a:gd name="connsiteX0-27" fmla="*/ 6018161 w 6486397"/>
              <a:gd name="connsiteY0-28" fmla="*/ 239132 h 2556999"/>
              <a:gd name="connsiteX1-29" fmla="*/ 6081297 w 6486397"/>
              <a:gd name="connsiteY1-30" fmla="*/ 169037 h 2556999"/>
              <a:gd name="connsiteX2-31" fmla="*/ 6486157 w 6486397"/>
              <a:gd name="connsiteY2-32" fmla="*/ 689 h 2556999"/>
              <a:gd name="connsiteX3-33" fmla="*/ 6018161 w 6486397"/>
              <a:gd name="connsiteY3-34" fmla="*/ 239132 h 2556999"/>
              <a:gd name="connsiteX4-35" fmla="*/ 849426 w 6486397"/>
              <a:gd name="connsiteY4-36" fmla="*/ 2556999 h 2556999"/>
              <a:gd name="connsiteX5-37" fmla="*/ 0 w 6486397"/>
              <a:gd name="connsiteY5-38" fmla="*/ 889813 h 2556999"/>
              <a:gd name="connsiteX6-39" fmla="*/ 129005 w 6486397"/>
              <a:gd name="connsiteY6-40" fmla="*/ 950778 h 2556999"/>
              <a:gd name="connsiteX7-41" fmla="*/ 3319953 w 6486397"/>
              <a:gd name="connsiteY7-42" fmla="*/ 1499679 h 2556999"/>
              <a:gd name="connsiteX8-43" fmla="*/ 3618091 w 6486397"/>
              <a:gd name="connsiteY8-44" fmla="*/ 1461959 h 2556999"/>
              <a:gd name="connsiteX9-45" fmla="*/ 1549085 w 6486397"/>
              <a:gd name="connsiteY9-46" fmla="*/ 2516112 h 2556999"/>
              <a:gd name="connsiteX10-47" fmla="*/ 1221424 w 6486397"/>
              <a:gd name="connsiteY10-48" fmla="*/ 2535260 h 2556999"/>
              <a:gd name="connsiteX11-49" fmla="*/ 979168 w 6486397"/>
              <a:gd name="connsiteY11-50" fmla="*/ 2549417 h 2556999"/>
              <a:gd name="connsiteX12-51" fmla="*/ 849426 w 6486397"/>
              <a:gd name="connsiteY12-52" fmla="*/ 2556999 h 2556999"/>
              <a:gd name="connsiteX0-53" fmla="*/ 6018161 w 6081297"/>
              <a:gd name="connsiteY0-54" fmla="*/ 70095 h 2387962"/>
              <a:gd name="connsiteX1-55" fmla="*/ 6081297 w 6081297"/>
              <a:gd name="connsiteY1-56" fmla="*/ 0 h 2387962"/>
              <a:gd name="connsiteX2-57" fmla="*/ 6018161 w 6081297"/>
              <a:gd name="connsiteY2-58" fmla="*/ 70095 h 2387962"/>
              <a:gd name="connsiteX3-59" fmla="*/ 849426 w 6081297"/>
              <a:gd name="connsiteY3-60" fmla="*/ 2387962 h 2387962"/>
              <a:gd name="connsiteX4-61" fmla="*/ 0 w 6081297"/>
              <a:gd name="connsiteY4-62" fmla="*/ 720776 h 2387962"/>
              <a:gd name="connsiteX5-63" fmla="*/ 129005 w 6081297"/>
              <a:gd name="connsiteY5-64" fmla="*/ 781741 h 2387962"/>
              <a:gd name="connsiteX6-65" fmla="*/ 3319953 w 6081297"/>
              <a:gd name="connsiteY6-66" fmla="*/ 1330642 h 2387962"/>
              <a:gd name="connsiteX7-67" fmla="*/ 3618091 w 6081297"/>
              <a:gd name="connsiteY7-68" fmla="*/ 1292922 h 2387962"/>
              <a:gd name="connsiteX8-69" fmla="*/ 1549085 w 6081297"/>
              <a:gd name="connsiteY8-70" fmla="*/ 2347075 h 2387962"/>
              <a:gd name="connsiteX9-71" fmla="*/ 1221424 w 6081297"/>
              <a:gd name="connsiteY9-72" fmla="*/ 2366223 h 2387962"/>
              <a:gd name="connsiteX10-73" fmla="*/ 979168 w 6081297"/>
              <a:gd name="connsiteY10-74" fmla="*/ 2380380 h 2387962"/>
              <a:gd name="connsiteX11-75" fmla="*/ 849426 w 6081297"/>
              <a:gd name="connsiteY11-76" fmla="*/ 2387962 h 2387962"/>
              <a:gd name="connsiteX0-77" fmla="*/ 849426 w 3618091"/>
              <a:gd name="connsiteY0-78" fmla="*/ 1667186 h 1667186"/>
              <a:gd name="connsiteX1-79" fmla="*/ 0 w 3618091"/>
              <a:gd name="connsiteY1-80" fmla="*/ 0 h 1667186"/>
              <a:gd name="connsiteX2-81" fmla="*/ 129005 w 3618091"/>
              <a:gd name="connsiteY2-82" fmla="*/ 60965 h 1667186"/>
              <a:gd name="connsiteX3-83" fmla="*/ 3319953 w 3618091"/>
              <a:gd name="connsiteY3-84" fmla="*/ 609866 h 1667186"/>
              <a:gd name="connsiteX4-85" fmla="*/ 3618091 w 3618091"/>
              <a:gd name="connsiteY4-86" fmla="*/ 572146 h 1667186"/>
              <a:gd name="connsiteX5-87" fmla="*/ 1549085 w 3618091"/>
              <a:gd name="connsiteY5-88" fmla="*/ 1626299 h 1667186"/>
              <a:gd name="connsiteX6-89" fmla="*/ 1221424 w 3618091"/>
              <a:gd name="connsiteY6-90" fmla="*/ 1645447 h 1667186"/>
              <a:gd name="connsiteX7-91" fmla="*/ 979168 w 3618091"/>
              <a:gd name="connsiteY7-92" fmla="*/ 1659604 h 1667186"/>
              <a:gd name="connsiteX8-93" fmla="*/ 849426 w 3618091"/>
              <a:gd name="connsiteY8-94" fmla="*/ 1667186 h 16671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618091" h="1667186">
                <a:moveTo>
                  <a:pt x="849426" y="1667186"/>
                </a:moveTo>
                <a:lnTo>
                  <a:pt x="0" y="0"/>
                </a:lnTo>
                <a:lnTo>
                  <a:pt x="129005" y="60965"/>
                </a:lnTo>
                <a:cubicBezTo>
                  <a:pt x="891525" y="408165"/>
                  <a:pt x="2003116" y="739703"/>
                  <a:pt x="3319953" y="609866"/>
                </a:cubicBezTo>
                <a:lnTo>
                  <a:pt x="3618091" y="572146"/>
                </a:lnTo>
                <a:lnTo>
                  <a:pt x="1549085" y="1626299"/>
                </a:lnTo>
                <a:lnTo>
                  <a:pt x="1221424" y="1645447"/>
                </a:lnTo>
                <a:lnTo>
                  <a:pt x="979168" y="1659604"/>
                </a:lnTo>
                <a:lnTo>
                  <a:pt x="849426" y="1667186"/>
                </a:lnTo>
                <a:close/>
              </a:path>
            </a:pathLst>
          </a:custGeom>
          <a:solidFill>
            <a:srgbClr val="D8D9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任意多边形: 形状 4"/>
          <p:cNvSpPr/>
          <p:nvPr userDrawn="1"/>
        </p:nvSpPr>
        <p:spPr bwMode="auto">
          <a:xfrm rot="6744773">
            <a:off x="-943665" y="258911"/>
            <a:ext cx="2612021" cy="1373285"/>
          </a:xfrm>
          <a:custGeom>
            <a:avLst/>
            <a:gdLst>
              <a:gd name="connsiteX0" fmla="*/ 566388 w 2612021"/>
              <a:gd name="connsiteY0" fmla="*/ 1373285 h 1373285"/>
              <a:gd name="connsiteX1" fmla="*/ 0 w 2612021"/>
              <a:gd name="connsiteY1" fmla="*/ 0 h 1373285"/>
              <a:gd name="connsiteX2" fmla="*/ 14088 w 2612021"/>
              <a:gd name="connsiteY2" fmla="*/ 5917 h 1373285"/>
              <a:gd name="connsiteX3" fmla="*/ 2208803 w 2612021"/>
              <a:gd name="connsiteY3" fmla="*/ 522369 h 1373285"/>
              <a:gd name="connsiteX4" fmla="*/ 2612021 w 2612021"/>
              <a:gd name="connsiteY4" fmla="*/ 539954 h 1373285"/>
              <a:gd name="connsiteX5" fmla="*/ 597515 w 2612021"/>
              <a:gd name="connsiteY5" fmla="*/ 1370803 h 1373285"/>
              <a:gd name="connsiteX6" fmla="*/ 585896 w 2612021"/>
              <a:gd name="connsiteY6" fmla="*/ 1372049 h 137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12021" h="1373285">
                <a:moveTo>
                  <a:pt x="566388" y="1373285"/>
                </a:moveTo>
                <a:lnTo>
                  <a:pt x="0" y="0"/>
                </a:lnTo>
                <a:lnTo>
                  <a:pt x="14088" y="5917"/>
                </a:lnTo>
                <a:cubicBezTo>
                  <a:pt x="626516" y="251927"/>
                  <a:pt x="1364387" y="455866"/>
                  <a:pt x="2208803" y="522369"/>
                </a:cubicBezTo>
                <a:lnTo>
                  <a:pt x="2612021" y="539954"/>
                </a:lnTo>
                <a:lnTo>
                  <a:pt x="597515" y="1370803"/>
                </a:lnTo>
                <a:lnTo>
                  <a:pt x="585896" y="1372049"/>
                </a:lnTo>
                <a:close/>
              </a:path>
            </a:pathLst>
          </a:custGeom>
          <a:solidFill>
            <a:srgbClr val="F793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任意多边形: 形状 5"/>
          <p:cNvSpPr/>
          <p:nvPr userDrawn="1"/>
        </p:nvSpPr>
        <p:spPr bwMode="auto">
          <a:xfrm rot="7019922">
            <a:off x="-1228123" y="425166"/>
            <a:ext cx="2698814" cy="1102797"/>
          </a:xfrm>
          <a:custGeom>
            <a:avLst/>
            <a:gdLst>
              <a:gd name="connsiteX0" fmla="*/ 4166485 w 6043408"/>
              <a:gd name="connsiteY0" fmla="*/ 2881956 h 4732527"/>
              <a:gd name="connsiteX1" fmla="*/ 4252380 w 6043408"/>
              <a:gd name="connsiteY1" fmla="*/ 2815892 h 4732527"/>
              <a:gd name="connsiteX2" fmla="*/ 5730878 w 6043408"/>
              <a:gd name="connsiteY2" fmla="*/ 488004 h 4732527"/>
              <a:gd name="connsiteX3" fmla="*/ 5786963 w 6043408"/>
              <a:gd name="connsiteY3" fmla="*/ 210588 h 4732527"/>
              <a:gd name="connsiteX4" fmla="*/ 5819947 w 6043408"/>
              <a:gd name="connsiteY4" fmla="*/ 0 h 4732527"/>
              <a:gd name="connsiteX5" fmla="*/ 6043408 w 6043408"/>
              <a:gd name="connsiteY5" fmla="*/ 438591 h 4732527"/>
              <a:gd name="connsiteX6" fmla="*/ 6043408 w 6043408"/>
              <a:gd name="connsiteY6" fmla="*/ 1925669 h 4732527"/>
              <a:gd name="connsiteX7" fmla="*/ 534330 w 6043408"/>
              <a:gd name="connsiteY7" fmla="*/ 4732527 h 4732527"/>
              <a:gd name="connsiteX8" fmla="*/ 0 w 6043408"/>
              <a:gd name="connsiteY8" fmla="*/ 3683786 h 4732527"/>
              <a:gd name="connsiteX9" fmla="*/ 132975 w 6043408"/>
              <a:gd name="connsiteY9" fmla="*/ 3712342 h 4732527"/>
              <a:gd name="connsiteX10" fmla="*/ 2512706 w 6043408"/>
              <a:gd name="connsiteY10" fmla="*/ 3681980 h 4732527"/>
              <a:gd name="connsiteX11" fmla="*/ 2698814 w 6043408"/>
              <a:gd name="connsiteY11" fmla="*/ 3629730 h 4732527"/>
              <a:gd name="connsiteX0-1" fmla="*/ 6043408 w 6043408"/>
              <a:gd name="connsiteY0-2" fmla="*/ 1925669 h 4732527"/>
              <a:gd name="connsiteX1-3" fmla="*/ 4252380 w 6043408"/>
              <a:gd name="connsiteY1-4" fmla="*/ 2815892 h 4732527"/>
              <a:gd name="connsiteX2-5" fmla="*/ 5730878 w 6043408"/>
              <a:gd name="connsiteY2-6" fmla="*/ 488004 h 4732527"/>
              <a:gd name="connsiteX3-7" fmla="*/ 5786963 w 6043408"/>
              <a:gd name="connsiteY3-8" fmla="*/ 210588 h 4732527"/>
              <a:gd name="connsiteX4-9" fmla="*/ 5819947 w 6043408"/>
              <a:gd name="connsiteY4-10" fmla="*/ 0 h 4732527"/>
              <a:gd name="connsiteX5-11" fmla="*/ 6043408 w 6043408"/>
              <a:gd name="connsiteY5-12" fmla="*/ 438591 h 4732527"/>
              <a:gd name="connsiteX6-13" fmla="*/ 6043408 w 6043408"/>
              <a:gd name="connsiteY6-14" fmla="*/ 1925669 h 4732527"/>
              <a:gd name="connsiteX7-15" fmla="*/ 534330 w 6043408"/>
              <a:gd name="connsiteY7-16" fmla="*/ 4732527 h 4732527"/>
              <a:gd name="connsiteX8-17" fmla="*/ 0 w 6043408"/>
              <a:gd name="connsiteY8-18" fmla="*/ 3683786 h 4732527"/>
              <a:gd name="connsiteX9-19" fmla="*/ 132975 w 6043408"/>
              <a:gd name="connsiteY9-20" fmla="*/ 3712342 h 4732527"/>
              <a:gd name="connsiteX10-21" fmla="*/ 2512706 w 6043408"/>
              <a:gd name="connsiteY10-22" fmla="*/ 3681980 h 4732527"/>
              <a:gd name="connsiteX11-23" fmla="*/ 2698814 w 6043408"/>
              <a:gd name="connsiteY11-24" fmla="*/ 3629730 h 4732527"/>
              <a:gd name="connsiteX12" fmla="*/ 534330 w 6043408"/>
              <a:gd name="connsiteY12" fmla="*/ 4732527 h 4732527"/>
              <a:gd name="connsiteX0-25" fmla="*/ 6043408 w 6043408"/>
              <a:gd name="connsiteY0-26" fmla="*/ 1925669 h 4732527"/>
              <a:gd name="connsiteX1-27" fmla="*/ 5730878 w 6043408"/>
              <a:gd name="connsiteY1-28" fmla="*/ 488004 h 4732527"/>
              <a:gd name="connsiteX2-29" fmla="*/ 5786963 w 6043408"/>
              <a:gd name="connsiteY2-30" fmla="*/ 210588 h 4732527"/>
              <a:gd name="connsiteX3-31" fmla="*/ 5819947 w 6043408"/>
              <a:gd name="connsiteY3-32" fmla="*/ 0 h 4732527"/>
              <a:gd name="connsiteX4-33" fmla="*/ 6043408 w 6043408"/>
              <a:gd name="connsiteY4-34" fmla="*/ 438591 h 4732527"/>
              <a:gd name="connsiteX5-35" fmla="*/ 6043408 w 6043408"/>
              <a:gd name="connsiteY5-36" fmla="*/ 1925669 h 4732527"/>
              <a:gd name="connsiteX6-37" fmla="*/ 534330 w 6043408"/>
              <a:gd name="connsiteY6-38" fmla="*/ 4732527 h 4732527"/>
              <a:gd name="connsiteX7-39" fmla="*/ 0 w 6043408"/>
              <a:gd name="connsiteY7-40" fmla="*/ 3683786 h 4732527"/>
              <a:gd name="connsiteX8-41" fmla="*/ 132975 w 6043408"/>
              <a:gd name="connsiteY8-42" fmla="*/ 3712342 h 4732527"/>
              <a:gd name="connsiteX9-43" fmla="*/ 2512706 w 6043408"/>
              <a:gd name="connsiteY9-44" fmla="*/ 3681980 h 4732527"/>
              <a:gd name="connsiteX10-45" fmla="*/ 2698814 w 6043408"/>
              <a:gd name="connsiteY10-46" fmla="*/ 3629730 h 4732527"/>
              <a:gd name="connsiteX11-47" fmla="*/ 534330 w 6043408"/>
              <a:gd name="connsiteY11-48" fmla="*/ 4732527 h 4732527"/>
              <a:gd name="connsiteX0-49" fmla="*/ 6043408 w 6043408"/>
              <a:gd name="connsiteY0-50" fmla="*/ 438591 h 4732527"/>
              <a:gd name="connsiteX1-51" fmla="*/ 5730878 w 6043408"/>
              <a:gd name="connsiteY1-52" fmla="*/ 488004 h 4732527"/>
              <a:gd name="connsiteX2-53" fmla="*/ 5786963 w 6043408"/>
              <a:gd name="connsiteY2-54" fmla="*/ 210588 h 4732527"/>
              <a:gd name="connsiteX3-55" fmla="*/ 5819947 w 6043408"/>
              <a:gd name="connsiteY3-56" fmla="*/ 0 h 4732527"/>
              <a:gd name="connsiteX4-57" fmla="*/ 6043408 w 6043408"/>
              <a:gd name="connsiteY4-58" fmla="*/ 438591 h 4732527"/>
              <a:gd name="connsiteX5-59" fmla="*/ 534330 w 6043408"/>
              <a:gd name="connsiteY5-60" fmla="*/ 4732527 h 4732527"/>
              <a:gd name="connsiteX6-61" fmla="*/ 0 w 6043408"/>
              <a:gd name="connsiteY6-62" fmla="*/ 3683786 h 4732527"/>
              <a:gd name="connsiteX7-63" fmla="*/ 132975 w 6043408"/>
              <a:gd name="connsiteY7-64" fmla="*/ 3712342 h 4732527"/>
              <a:gd name="connsiteX8-65" fmla="*/ 2512706 w 6043408"/>
              <a:gd name="connsiteY8-66" fmla="*/ 3681980 h 4732527"/>
              <a:gd name="connsiteX9-67" fmla="*/ 2698814 w 6043408"/>
              <a:gd name="connsiteY9-68" fmla="*/ 3629730 h 4732527"/>
              <a:gd name="connsiteX10-69" fmla="*/ 534330 w 6043408"/>
              <a:gd name="connsiteY10-70" fmla="*/ 4732527 h 4732527"/>
              <a:gd name="connsiteX0-71" fmla="*/ 6043408 w 6043408"/>
              <a:gd name="connsiteY0-72" fmla="*/ 438591 h 4732527"/>
              <a:gd name="connsiteX1-73" fmla="*/ 5786963 w 6043408"/>
              <a:gd name="connsiteY1-74" fmla="*/ 210588 h 4732527"/>
              <a:gd name="connsiteX2-75" fmla="*/ 5819947 w 6043408"/>
              <a:gd name="connsiteY2-76" fmla="*/ 0 h 4732527"/>
              <a:gd name="connsiteX3-77" fmla="*/ 6043408 w 6043408"/>
              <a:gd name="connsiteY3-78" fmla="*/ 438591 h 4732527"/>
              <a:gd name="connsiteX4-79" fmla="*/ 534330 w 6043408"/>
              <a:gd name="connsiteY4-80" fmla="*/ 4732527 h 4732527"/>
              <a:gd name="connsiteX5-81" fmla="*/ 0 w 6043408"/>
              <a:gd name="connsiteY5-82" fmla="*/ 3683786 h 4732527"/>
              <a:gd name="connsiteX6-83" fmla="*/ 132975 w 6043408"/>
              <a:gd name="connsiteY6-84" fmla="*/ 3712342 h 4732527"/>
              <a:gd name="connsiteX7-85" fmla="*/ 2512706 w 6043408"/>
              <a:gd name="connsiteY7-86" fmla="*/ 3681980 h 4732527"/>
              <a:gd name="connsiteX8-87" fmla="*/ 2698814 w 6043408"/>
              <a:gd name="connsiteY8-88" fmla="*/ 3629730 h 4732527"/>
              <a:gd name="connsiteX9-89" fmla="*/ 534330 w 6043408"/>
              <a:gd name="connsiteY9-90" fmla="*/ 4732527 h 4732527"/>
              <a:gd name="connsiteX0-91" fmla="*/ 6043408 w 6043408"/>
              <a:gd name="connsiteY0-92" fmla="*/ 438591 h 4732527"/>
              <a:gd name="connsiteX1-93" fmla="*/ 5819947 w 6043408"/>
              <a:gd name="connsiteY1-94" fmla="*/ 0 h 4732527"/>
              <a:gd name="connsiteX2-95" fmla="*/ 6043408 w 6043408"/>
              <a:gd name="connsiteY2-96" fmla="*/ 438591 h 4732527"/>
              <a:gd name="connsiteX3-97" fmla="*/ 534330 w 6043408"/>
              <a:gd name="connsiteY3-98" fmla="*/ 4732527 h 4732527"/>
              <a:gd name="connsiteX4-99" fmla="*/ 0 w 6043408"/>
              <a:gd name="connsiteY4-100" fmla="*/ 3683786 h 4732527"/>
              <a:gd name="connsiteX5-101" fmla="*/ 132975 w 6043408"/>
              <a:gd name="connsiteY5-102" fmla="*/ 3712342 h 4732527"/>
              <a:gd name="connsiteX6-103" fmla="*/ 2512706 w 6043408"/>
              <a:gd name="connsiteY6-104" fmla="*/ 3681980 h 4732527"/>
              <a:gd name="connsiteX7-105" fmla="*/ 2698814 w 6043408"/>
              <a:gd name="connsiteY7-106" fmla="*/ 3629730 h 4732527"/>
              <a:gd name="connsiteX8-107" fmla="*/ 534330 w 6043408"/>
              <a:gd name="connsiteY8-108" fmla="*/ 4732527 h 4732527"/>
              <a:gd name="connsiteX0-109" fmla="*/ 534330 w 2698814"/>
              <a:gd name="connsiteY0-110" fmla="*/ 1102797 h 1102797"/>
              <a:gd name="connsiteX1-111" fmla="*/ 0 w 2698814"/>
              <a:gd name="connsiteY1-112" fmla="*/ 54056 h 1102797"/>
              <a:gd name="connsiteX2-113" fmla="*/ 132975 w 2698814"/>
              <a:gd name="connsiteY2-114" fmla="*/ 82612 h 1102797"/>
              <a:gd name="connsiteX3-115" fmla="*/ 2512706 w 2698814"/>
              <a:gd name="connsiteY3-116" fmla="*/ 52250 h 1102797"/>
              <a:gd name="connsiteX4-117" fmla="*/ 2698814 w 2698814"/>
              <a:gd name="connsiteY4-118" fmla="*/ 0 h 1102797"/>
              <a:gd name="connsiteX5-119" fmla="*/ 534330 w 2698814"/>
              <a:gd name="connsiteY5-120" fmla="*/ 1102797 h 11027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98814" h="1102797">
                <a:moveTo>
                  <a:pt x="534330" y="1102797"/>
                </a:moveTo>
                <a:lnTo>
                  <a:pt x="0" y="54056"/>
                </a:lnTo>
                <a:lnTo>
                  <a:pt x="132975" y="82612"/>
                </a:lnTo>
                <a:cubicBezTo>
                  <a:pt x="1018143" y="257121"/>
                  <a:pt x="1815038" y="227393"/>
                  <a:pt x="2512706" y="52250"/>
                </a:cubicBezTo>
                <a:lnTo>
                  <a:pt x="2698814" y="0"/>
                </a:lnTo>
                <a:lnTo>
                  <a:pt x="534330" y="1102797"/>
                </a:lnTo>
                <a:close/>
              </a:path>
            </a:pathLst>
          </a:custGeom>
          <a:solidFill>
            <a:srgbClr val="468D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任意多边形: 形状 6"/>
          <p:cNvSpPr/>
          <p:nvPr userDrawn="1"/>
        </p:nvSpPr>
        <p:spPr bwMode="auto">
          <a:xfrm rot="8053625">
            <a:off x="-574794" y="190550"/>
            <a:ext cx="1775011" cy="854966"/>
          </a:xfrm>
          <a:custGeom>
            <a:avLst/>
            <a:gdLst>
              <a:gd name="connsiteX0" fmla="*/ 441132 w 1775011"/>
              <a:gd name="connsiteY0" fmla="*/ 854966 h 854966"/>
              <a:gd name="connsiteX1" fmla="*/ 0 w 1775011"/>
              <a:gd name="connsiteY1" fmla="*/ 401769 h 854966"/>
              <a:gd name="connsiteX2" fmla="*/ 7879 w 1775011"/>
              <a:gd name="connsiteY2" fmla="*/ 401671 h 854966"/>
              <a:gd name="connsiteX3" fmla="*/ 1671337 w 1775011"/>
              <a:gd name="connsiteY3" fmla="*/ 49885 h 854966"/>
              <a:gd name="connsiteX4" fmla="*/ 1775011 w 1775011"/>
              <a:gd name="connsiteY4" fmla="*/ 0 h 854966"/>
              <a:gd name="connsiteX5" fmla="*/ 1169225 w 1775011"/>
              <a:gd name="connsiteY5" fmla="*/ 589658 h 854966"/>
              <a:gd name="connsiteX6" fmla="*/ 1147685 w 1775011"/>
              <a:gd name="connsiteY6" fmla="*/ 600393 h 854966"/>
              <a:gd name="connsiteX7" fmla="*/ 453787 w 1775011"/>
              <a:gd name="connsiteY7" fmla="*/ 852309 h 854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5011" h="854966">
                <a:moveTo>
                  <a:pt x="441132" y="854966"/>
                </a:moveTo>
                <a:lnTo>
                  <a:pt x="0" y="401769"/>
                </a:lnTo>
                <a:lnTo>
                  <a:pt x="7879" y="401671"/>
                </a:lnTo>
                <a:cubicBezTo>
                  <a:pt x="532704" y="386398"/>
                  <a:pt x="1123502" y="296914"/>
                  <a:pt x="1671337" y="49885"/>
                </a:cubicBezTo>
                <a:lnTo>
                  <a:pt x="1775011" y="0"/>
                </a:lnTo>
                <a:lnTo>
                  <a:pt x="1169225" y="589658"/>
                </a:lnTo>
                <a:lnTo>
                  <a:pt x="1147685" y="600393"/>
                </a:lnTo>
                <a:cubicBezTo>
                  <a:pt x="936268" y="700124"/>
                  <a:pt x="705196" y="786503"/>
                  <a:pt x="453787" y="852309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任意多边形: 形状 9"/>
          <p:cNvSpPr/>
          <p:nvPr userDrawn="1"/>
        </p:nvSpPr>
        <p:spPr bwMode="auto">
          <a:xfrm rot="4556286">
            <a:off x="9644265" y="4090733"/>
            <a:ext cx="3109978" cy="2825800"/>
          </a:xfrm>
          <a:custGeom>
            <a:avLst/>
            <a:gdLst>
              <a:gd name="connsiteX0" fmla="*/ 0 w 3109978"/>
              <a:gd name="connsiteY0" fmla="*/ 0 h 2825800"/>
              <a:gd name="connsiteX1" fmla="*/ 3109978 w 3109978"/>
              <a:gd name="connsiteY1" fmla="*/ 778974 h 2825800"/>
              <a:gd name="connsiteX2" fmla="*/ 2597298 w 3109978"/>
              <a:gd name="connsiteY2" fmla="*/ 2825800 h 2825800"/>
              <a:gd name="connsiteX3" fmla="*/ 2424429 w 3109978"/>
              <a:gd name="connsiteY3" fmla="*/ 2439920 h 2825800"/>
              <a:gd name="connsiteX4" fmla="*/ 68970 w 3109978"/>
              <a:gd name="connsiteY4" fmla="*/ 35718 h 28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9978" h="2825800">
                <a:moveTo>
                  <a:pt x="0" y="0"/>
                </a:moveTo>
                <a:lnTo>
                  <a:pt x="3109978" y="778974"/>
                </a:lnTo>
                <a:lnTo>
                  <a:pt x="2597298" y="2825800"/>
                </a:lnTo>
                <a:lnTo>
                  <a:pt x="2424429" y="2439920"/>
                </a:lnTo>
                <a:cubicBezTo>
                  <a:pt x="1840109" y="1286658"/>
                  <a:pt x="974441" y="530678"/>
                  <a:pt x="68970" y="35718"/>
                </a:cubicBezTo>
                <a:close/>
              </a:path>
            </a:pathLst>
          </a:custGeom>
          <a:solidFill>
            <a:srgbClr val="F793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任意多边形: 形状 10"/>
          <p:cNvSpPr/>
          <p:nvPr userDrawn="1"/>
        </p:nvSpPr>
        <p:spPr bwMode="auto">
          <a:xfrm rot="4556286">
            <a:off x="11463745" y="6099642"/>
            <a:ext cx="758627" cy="909459"/>
          </a:xfrm>
          <a:custGeom>
            <a:avLst/>
            <a:gdLst>
              <a:gd name="connsiteX0" fmla="*/ 0 w 758627"/>
              <a:gd name="connsiteY0" fmla="*/ 0 h 909459"/>
              <a:gd name="connsiteX1" fmla="*/ 758627 w 758627"/>
              <a:gd name="connsiteY1" fmla="*/ 190017 h 909459"/>
              <a:gd name="connsiteX2" fmla="*/ 578424 w 758627"/>
              <a:gd name="connsiteY2" fmla="*/ 909459 h 909459"/>
              <a:gd name="connsiteX3" fmla="*/ 512978 w 758627"/>
              <a:gd name="connsiteY3" fmla="*/ 774939 h 909459"/>
              <a:gd name="connsiteX4" fmla="*/ 35032 w 758627"/>
              <a:gd name="connsiteY4" fmla="*/ 41496 h 909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627" h="909459">
                <a:moveTo>
                  <a:pt x="0" y="0"/>
                </a:moveTo>
                <a:lnTo>
                  <a:pt x="758627" y="190017"/>
                </a:lnTo>
                <a:lnTo>
                  <a:pt x="578424" y="909459"/>
                </a:lnTo>
                <a:lnTo>
                  <a:pt x="512978" y="774939"/>
                </a:lnTo>
                <a:cubicBezTo>
                  <a:pt x="386734" y="534136"/>
                  <a:pt x="229655" y="288080"/>
                  <a:pt x="35032" y="41496"/>
                </a:cubicBezTo>
                <a:close/>
              </a:path>
            </a:pathLst>
          </a:custGeom>
          <a:solidFill>
            <a:srgbClr val="F9AC4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569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Date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013D-C5C2-4F48-9014-639C499E3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27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目录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100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104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- 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120A3B2-61B2-41B6-BC14-1FF045524AE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connsiteX0" fmla="*/ 9517857 w 13131800"/>
              <a:gd name="connsiteY0" fmla="*/ 1820863 h 6858000"/>
              <a:gd name="connsiteX1" fmla="*/ 9551517 w 13131800"/>
              <a:gd name="connsiteY1" fmla="*/ 1821181 h 6858000"/>
              <a:gd name="connsiteX2" fmla="*/ 9584543 w 13131800"/>
              <a:gd name="connsiteY2" fmla="*/ 1821816 h 6858000"/>
              <a:gd name="connsiteX3" fmla="*/ 9616616 w 13131800"/>
              <a:gd name="connsiteY3" fmla="*/ 1823403 h 6858000"/>
              <a:gd name="connsiteX4" fmla="*/ 9648371 w 13131800"/>
              <a:gd name="connsiteY4" fmla="*/ 1824991 h 6858000"/>
              <a:gd name="connsiteX5" fmla="*/ 9678856 w 13131800"/>
              <a:gd name="connsiteY5" fmla="*/ 1827213 h 6858000"/>
              <a:gd name="connsiteX6" fmla="*/ 9709023 w 13131800"/>
              <a:gd name="connsiteY6" fmla="*/ 1830071 h 6858000"/>
              <a:gd name="connsiteX7" fmla="*/ 9738873 w 13131800"/>
              <a:gd name="connsiteY7" fmla="*/ 1833563 h 6858000"/>
              <a:gd name="connsiteX8" fmla="*/ 9767453 w 13131800"/>
              <a:gd name="connsiteY8" fmla="*/ 1837373 h 6858000"/>
              <a:gd name="connsiteX9" fmla="*/ 9795715 w 13131800"/>
              <a:gd name="connsiteY9" fmla="*/ 1841501 h 6858000"/>
              <a:gd name="connsiteX10" fmla="*/ 9823025 w 13131800"/>
              <a:gd name="connsiteY10" fmla="*/ 1846581 h 6858000"/>
              <a:gd name="connsiteX11" fmla="*/ 9849699 w 13131800"/>
              <a:gd name="connsiteY11" fmla="*/ 1851978 h 6858000"/>
              <a:gd name="connsiteX12" fmla="*/ 9876056 w 13131800"/>
              <a:gd name="connsiteY12" fmla="*/ 1857693 h 6858000"/>
              <a:gd name="connsiteX13" fmla="*/ 9901460 w 13131800"/>
              <a:gd name="connsiteY13" fmla="*/ 1863726 h 6858000"/>
              <a:gd name="connsiteX14" fmla="*/ 9926229 w 13131800"/>
              <a:gd name="connsiteY14" fmla="*/ 1870393 h 6858000"/>
              <a:gd name="connsiteX15" fmla="*/ 9950681 w 13131800"/>
              <a:gd name="connsiteY15" fmla="*/ 1877378 h 6858000"/>
              <a:gd name="connsiteX16" fmla="*/ 9974180 w 13131800"/>
              <a:gd name="connsiteY16" fmla="*/ 1884998 h 6858000"/>
              <a:gd name="connsiteX17" fmla="*/ 9997361 w 13131800"/>
              <a:gd name="connsiteY17" fmla="*/ 1892936 h 6858000"/>
              <a:gd name="connsiteX18" fmla="*/ 10019590 w 13131800"/>
              <a:gd name="connsiteY18" fmla="*/ 1901508 h 6858000"/>
              <a:gd name="connsiteX19" fmla="*/ 10041501 w 13131800"/>
              <a:gd name="connsiteY19" fmla="*/ 1910398 h 6858000"/>
              <a:gd name="connsiteX20" fmla="*/ 10062459 w 13131800"/>
              <a:gd name="connsiteY20" fmla="*/ 1919288 h 6858000"/>
              <a:gd name="connsiteX21" fmla="*/ 10082783 w 13131800"/>
              <a:gd name="connsiteY21" fmla="*/ 1929131 h 6858000"/>
              <a:gd name="connsiteX22" fmla="*/ 10102788 w 13131800"/>
              <a:gd name="connsiteY22" fmla="*/ 1938973 h 6858000"/>
              <a:gd name="connsiteX23" fmla="*/ 10122159 w 13131800"/>
              <a:gd name="connsiteY23" fmla="*/ 1949451 h 6858000"/>
              <a:gd name="connsiteX24" fmla="*/ 10140895 w 13131800"/>
              <a:gd name="connsiteY24" fmla="*/ 1960563 h 6858000"/>
              <a:gd name="connsiteX25" fmla="*/ 10158995 w 13131800"/>
              <a:gd name="connsiteY25" fmla="*/ 1971676 h 6858000"/>
              <a:gd name="connsiteX26" fmla="*/ 10176778 w 13131800"/>
              <a:gd name="connsiteY26" fmla="*/ 1983106 h 6858000"/>
              <a:gd name="connsiteX27" fmla="*/ 10193608 w 13131800"/>
              <a:gd name="connsiteY27" fmla="*/ 1995488 h 6858000"/>
              <a:gd name="connsiteX28" fmla="*/ 10210439 w 13131800"/>
              <a:gd name="connsiteY28" fmla="*/ 2007553 h 6858000"/>
              <a:gd name="connsiteX29" fmla="*/ 10226316 w 13131800"/>
              <a:gd name="connsiteY29" fmla="*/ 2020253 h 6858000"/>
              <a:gd name="connsiteX30" fmla="*/ 10241559 w 13131800"/>
              <a:gd name="connsiteY30" fmla="*/ 2033588 h 6858000"/>
              <a:gd name="connsiteX31" fmla="*/ 10256484 w 13131800"/>
              <a:gd name="connsiteY31" fmla="*/ 2046606 h 6858000"/>
              <a:gd name="connsiteX32" fmla="*/ 10270774 w 13131800"/>
              <a:gd name="connsiteY32" fmla="*/ 2060258 h 6858000"/>
              <a:gd name="connsiteX33" fmla="*/ 10284428 w 13131800"/>
              <a:gd name="connsiteY33" fmla="*/ 2074863 h 6858000"/>
              <a:gd name="connsiteX34" fmla="*/ 10297766 w 13131800"/>
              <a:gd name="connsiteY34" fmla="*/ 2089151 h 6858000"/>
              <a:gd name="connsiteX35" fmla="*/ 10310468 w 13131800"/>
              <a:gd name="connsiteY35" fmla="*/ 2103756 h 6858000"/>
              <a:gd name="connsiteX36" fmla="*/ 10322535 w 13131800"/>
              <a:gd name="connsiteY36" fmla="*/ 2118996 h 6858000"/>
              <a:gd name="connsiteX37" fmla="*/ 10334284 w 13131800"/>
              <a:gd name="connsiteY37" fmla="*/ 2133918 h 6858000"/>
              <a:gd name="connsiteX38" fmla="*/ 10345399 w 13131800"/>
              <a:gd name="connsiteY38" fmla="*/ 2149793 h 6858000"/>
              <a:gd name="connsiteX39" fmla="*/ 10356195 w 13131800"/>
              <a:gd name="connsiteY39" fmla="*/ 2165351 h 6858000"/>
              <a:gd name="connsiteX40" fmla="*/ 10366357 w 13131800"/>
              <a:gd name="connsiteY40" fmla="*/ 2181861 h 6858000"/>
              <a:gd name="connsiteX41" fmla="*/ 10376201 w 13131800"/>
              <a:gd name="connsiteY41" fmla="*/ 2198371 h 6858000"/>
              <a:gd name="connsiteX42" fmla="*/ 10385410 w 13131800"/>
              <a:gd name="connsiteY42" fmla="*/ 2214881 h 6858000"/>
              <a:gd name="connsiteX43" fmla="*/ 10393984 w 13131800"/>
              <a:gd name="connsiteY43" fmla="*/ 2232343 h 6858000"/>
              <a:gd name="connsiteX44" fmla="*/ 10402558 w 13131800"/>
              <a:gd name="connsiteY44" fmla="*/ 2249488 h 6858000"/>
              <a:gd name="connsiteX45" fmla="*/ 10410179 w 13131800"/>
              <a:gd name="connsiteY45" fmla="*/ 2266951 h 6858000"/>
              <a:gd name="connsiteX46" fmla="*/ 10417483 w 13131800"/>
              <a:gd name="connsiteY46" fmla="*/ 2285048 h 6858000"/>
              <a:gd name="connsiteX47" fmla="*/ 10424469 w 13131800"/>
              <a:gd name="connsiteY47" fmla="*/ 2302828 h 6858000"/>
              <a:gd name="connsiteX48" fmla="*/ 10431138 w 13131800"/>
              <a:gd name="connsiteY48" fmla="*/ 2321243 h 6858000"/>
              <a:gd name="connsiteX49" fmla="*/ 10436854 w 13131800"/>
              <a:gd name="connsiteY49" fmla="*/ 2339976 h 6858000"/>
              <a:gd name="connsiteX50" fmla="*/ 10442570 w 13131800"/>
              <a:gd name="connsiteY50" fmla="*/ 2358391 h 6858000"/>
              <a:gd name="connsiteX51" fmla="*/ 10447650 w 13131800"/>
              <a:gd name="connsiteY51" fmla="*/ 2377441 h 6858000"/>
              <a:gd name="connsiteX52" fmla="*/ 10452731 w 13131800"/>
              <a:gd name="connsiteY52" fmla="*/ 2396491 h 6858000"/>
              <a:gd name="connsiteX53" fmla="*/ 10456860 w 13131800"/>
              <a:gd name="connsiteY53" fmla="*/ 2416176 h 6858000"/>
              <a:gd name="connsiteX54" fmla="*/ 10460670 w 13131800"/>
              <a:gd name="connsiteY54" fmla="*/ 2435543 h 6858000"/>
              <a:gd name="connsiteX55" fmla="*/ 10464163 w 13131800"/>
              <a:gd name="connsiteY55" fmla="*/ 2455228 h 6858000"/>
              <a:gd name="connsiteX56" fmla="*/ 10467339 w 13131800"/>
              <a:gd name="connsiteY56" fmla="*/ 2475548 h 6858000"/>
              <a:gd name="connsiteX57" fmla="*/ 10470514 w 13131800"/>
              <a:gd name="connsiteY57" fmla="*/ 2495551 h 6858000"/>
              <a:gd name="connsiteX58" fmla="*/ 10472737 w 13131800"/>
              <a:gd name="connsiteY58" fmla="*/ 2515871 h 6858000"/>
              <a:gd name="connsiteX59" fmla="*/ 10474642 w 13131800"/>
              <a:gd name="connsiteY59" fmla="*/ 2536508 h 6858000"/>
              <a:gd name="connsiteX60" fmla="*/ 10476230 w 13131800"/>
              <a:gd name="connsiteY60" fmla="*/ 2556828 h 6858000"/>
              <a:gd name="connsiteX61" fmla="*/ 10477500 w 13131800"/>
              <a:gd name="connsiteY61" fmla="*/ 2577783 h 6858000"/>
              <a:gd name="connsiteX62" fmla="*/ 10478136 w 13131800"/>
              <a:gd name="connsiteY62" fmla="*/ 2598738 h 6858000"/>
              <a:gd name="connsiteX63" fmla="*/ 10479088 w 13131800"/>
              <a:gd name="connsiteY63" fmla="*/ 2620011 h 6858000"/>
              <a:gd name="connsiteX64" fmla="*/ 10479088 w 13131800"/>
              <a:gd name="connsiteY64" fmla="*/ 2641283 h 6858000"/>
              <a:gd name="connsiteX65" fmla="*/ 10479088 w 13131800"/>
              <a:gd name="connsiteY65" fmla="*/ 5796598 h 6858000"/>
              <a:gd name="connsiteX66" fmla="*/ 10476230 w 13131800"/>
              <a:gd name="connsiteY66" fmla="*/ 5815013 h 6858000"/>
              <a:gd name="connsiteX67" fmla="*/ 10472737 w 13131800"/>
              <a:gd name="connsiteY67" fmla="*/ 5833746 h 6858000"/>
              <a:gd name="connsiteX68" fmla="*/ 10469244 w 13131800"/>
              <a:gd name="connsiteY68" fmla="*/ 5852161 h 6858000"/>
              <a:gd name="connsiteX69" fmla="*/ 10465751 w 13131800"/>
              <a:gd name="connsiteY69" fmla="*/ 5869941 h 6858000"/>
              <a:gd name="connsiteX70" fmla="*/ 10461623 w 13131800"/>
              <a:gd name="connsiteY70" fmla="*/ 5887721 h 6858000"/>
              <a:gd name="connsiteX71" fmla="*/ 10457177 w 13131800"/>
              <a:gd name="connsiteY71" fmla="*/ 5905183 h 6858000"/>
              <a:gd name="connsiteX72" fmla="*/ 10452414 w 13131800"/>
              <a:gd name="connsiteY72" fmla="*/ 5922011 h 6858000"/>
              <a:gd name="connsiteX73" fmla="*/ 10447333 w 13131800"/>
              <a:gd name="connsiteY73" fmla="*/ 5938838 h 6858000"/>
              <a:gd name="connsiteX74" fmla="*/ 10442252 w 13131800"/>
              <a:gd name="connsiteY74" fmla="*/ 5955666 h 6858000"/>
              <a:gd name="connsiteX75" fmla="*/ 10436536 w 13131800"/>
              <a:gd name="connsiteY75" fmla="*/ 5971858 h 6858000"/>
              <a:gd name="connsiteX76" fmla="*/ 10430185 w 13131800"/>
              <a:gd name="connsiteY76" fmla="*/ 5987733 h 6858000"/>
              <a:gd name="connsiteX77" fmla="*/ 10424152 w 13131800"/>
              <a:gd name="connsiteY77" fmla="*/ 6003608 h 6858000"/>
              <a:gd name="connsiteX78" fmla="*/ 10417165 w 13131800"/>
              <a:gd name="connsiteY78" fmla="*/ 6018848 h 6858000"/>
              <a:gd name="connsiteX79" fmla="*/ 10410179 w 13131800"/>
              <a:gd name="connsiteY79" fmla="*/ 6034088 h 6858000"/>
              <a:gd name="connsiteX80" fmla="*/ 10402876 w 13131800"/>
              <a:gd name="connsiteY80" fmla="*/ 6049011 h 6858000"/>
              <a:gd name="connsiteX81" fmla="*/ 10394937 w 13131800"/>
              <a:gd name="connsiteY81" fmla="*/ 6063298 h 6858000"/>
              <a:gd name="connsiteX82" fmla="*/ 10386998 w 13131800"/>
              <a:gd name="connsiteY82" fmla="*/ 6077903 h 6858000"/>
              <a:gd name="connsiteX83" fmla="*/ 10378424 w 13131800"/>
              <a:gd name="connsiteY83" fmla="*/ 6091873 h 6858000"/>
              <a:gd name="connsiteX84" fmla="*/ 10369533 w 13131800"/>
              <a:gd name="connsiteY84" fmla="*/ 6105526 h 6858000"/>
              <a:gd name="connsiteX85" fmla="*/ 10360324 w 13131800"/>
              <a:gd name="connsiteY85" fmla="*/ 6118861 h 6858000"/>
              <a:gd name="connsiteX86" fmla="*/ 10351115 w 13131800"/>
              <a:gd name="connsiteY86" fmla="*/ 6131878 h 6858000"/>
              <a:gd name="connsiteX87" fmla="*/ 10340953 w 13131800"/>
              <a:gd name="connsiteY87" fmla="*/ 6144896 h 6858000"/>
              <a:gd name="connsiteX88" fmla="*/ 10330474 w 13131800"/>
              <a:gd name="connsiteY88" fmla="*/ 6157278 h 6858000"/>
              <a:gd name="connsiteX89" fmla="*/ 10319677 w 13131800"/>
              <a:gd name="connsiteY89" fmla="*/ 6169661 h 6858000"/>
              <a:gd name="connsiteX90" fmla="*/ 10308562 w 13131800"/>
              <a:gd name="connsiteY90" fmla="*/ 6181726 h 6858000"/>
              <a:gd name="connsiteX91" fmla="*/ 10296813 w 13131800"/>
              <a:gd name="connsiteY91" fmla="*/ 6193156 h 6858000"/>
              <a:gd name="connsiteX92" fmla="*/ 10285064 w 13131800"/>
              <a:gd name="connsiteY92" fmla="*/ 6204903 h 6858000"/>
              <a:gd name="connsiteX93" fmla="*/ 10272679 w 13131800"/>
              <a:gd name="connsiteY93" fmla="*/ 6216016 h 6858000"/>
              <a:gd name="connsiteX94" fmla="*/ 10259977 w 13131800"/>
              <a:gd name="connsiteY94" fmla="*/ 6226493 h 6858000"/>
              <a:gd name="connsiteX95" fmla="*/ 10246640 w 13131800"/>
              <a:gd name="connsiteY95" fmla="*/ 6236971 h 6858000"/>
              <a:gd name="connsiteX96" fmla="*/ 10233303 w 13131800"/>
              <a:gd name="connsiteY96" fmla="*/ 6247448 h 6858000"/>
              <a:gd name="connsiteX97" fmla="*/ 10219330 w 13131800"/>
              <a:gd name="connsiteY97" fmla="*/ 6256973 h 6858000"/>
              <a:gd name="connsiteX98" fmla="*/ 10204405 w 13131800"/>
              <a:gd name="connsiteY98" fmla="*/ 6266816 h 6858000"/>
              <a:gd name="connsiteX99" fmla="*/ 10189798 w 13131800"/>
              <a:gd name="connsiteY99" fmla="*/ 6276023 h 6858000"/>
              <a:gd name="connsiteX100" fmla="*/ 10174555 w 13131800"/>
              <a:gd name="connsiteY100" fmla="*/ 6285231 h 6858000"/>
              <a:gd name="connsiteX101" fmla="*/ 10158678 w 13131800"/>
              <a:gd name="connsiteY101" fmla="*/ 6293803 h 6858000"/>
              <a:gd name="connsiteX102" fmla="*/ 10142483 w 13131800"/>
              <a:gd name="connsiteY102" fmla="*/ 6302376 h 6858000"/>
              <a:gd name="connsiteX103" fmla="*/ 10125652 w 13131800"/>
              <a:gd name="connsiteY103" fmla="*/ 6310631 h 6858000"/>
              <a:gd name="connsiteX104" fmla="*/ 10108822 w 13131800"/>
              <a:gd name="connsiteY104" fmla="*/ 6318251 h 6858000"/>
              <a:gd name="connsiteX105" fmla="*/ 10091039 w 13131800"/>
              <a:gd name="connsiteY105" fmla="*/ 6325553 h 6858000"/>
              <a:gd name="connsiteX106" fmla="*/ 10072621 w 13131800"/>
              <a:gd name="connsiteY106" fmla="*/ 6332856 h 6858000"/>
              <a:gd name="connsiteX107" fmla="*/ 10054203 w 13131800"/>
              <a:gd name="connsiteY107" fmla="*/ 6339841 h 6858000"/>
              <a:gd name="connsiteX108" fmla="*/ 10035150 w 13131800"/>
              <a:gd name="connsiteY108" fmla="*/ 6346508 h 6858000"/>
              <a:gd name="connsiteX109" fmla="*/ 10016097 w 13131800"/>
              <a:gd name="connsiteY109" fmla="*/ 6352858 h 6858000"/>
              <a:gd name="connsiteX110" fmla="*/ 9995773 w 13131800"/>
              <a:gd name="connsiteY110" fmla="*/ 6358891 h 6858000"/>
              <a:gd name="connsiteX111" fmla="*/ 9975450 w 13131800"/>
              <a:gd name="connsiteY111" fmla="*/ 6364606 h 6858000"/>
              <a:gd name="connsiteX112" fmla="*/ 9954491 w 13131800"/>
              <a:gd name="connsiteY112" fmla="*/ 6370003 h 6858000"/>
              <a:gd name="connsiteX113" fmla="*/ 9932898 w 13131800"/>
              <a:gd name="connsiteY113" fmla="*/ 6375083 h 6858000"/>
              <a:gd name="connsiteX114" fmla="*/ 9910987 w 13131800"/>
              <a:gd name="connsiteY114" fmla="*/ 6379846 h 6858000"/>
              <a:gd name="connsiteX115" fmla="*/ 9888440 w 13131800"/>
              <a:gd name="connsiteY115" fmla="*/ 6384608 h 6858000"/>
              <a:gd name="connsiteX116" fmla="*/ 9865577 w 13131800"/>
              <a:gd name="connsiteY116" fmla="*/ 6388418 h 6858000"/>
              <a:gd name="connsiteX117" fmla="*/ 9842078 w 13131800"/>
              <a:gd name="connsiteY117" fmla="*/ 6392228 h 6858000"/>
              <a:gd name="connsiteX118" fmla="*/ 9817626 w 13131800"/>
              <a:gd name="connsiteY118" fmla="*/ 6396038 h 6858000"/>
              <a:gd name="connsiteX119" fmla="*/ 9793492 w 13131800"/>
              <a:gd name="connsiteY119" fmla="*/ 6399213 h 6858000"/>
              <a:gd name="connsiteX120" fmla="*/ 9768088 w 13131800"/>
              <a:gd name="connsiteY120" fmla="*/ 6402388 h 6858000"/>
              <a:gd name="connsiteX121" fmla="*/ 9742684 w 13131800"/>
              <a:gd name="connsiteY121" fmla="*/ 6404928 h 6858000"/>
              <a:gd name="connsiteX122" fmla="*/ 9716327 w 13131800"/>
              <a:gd name="connsiteY122" fmla="*/ 6407468 h 6858000"/>
              <a:gd name="connsiteX123" fmla="*/ 9689653 w 13131800"/>
              <a:gd name="connsiteY123" fmla="*/ 6409373 h 6858000"/>
              <a:gd name="connsiteX124" fmla="*/ 9662343 w 13131800"/>
              <a:gd name="connsiteY124" fmla="*/ 6410961 h 6858000"/>
              <a:gd name="connsiteX125" fmla="*/ 9635034 w 13131800"/>
              <a:gd name="connsiteY125" fmla="*/ 6412548 h 6858000"/>
              <a:gd name="connsiteX126" fmla="*/ 9606454 w 13131800"/>
              <a:gd name="connsiteY126" fmla="*/ 6413501 h 6858000"/>
              <a:gd name="connsiteX127" fmla="*/ 9577239 w 13131800"/>
              <a:gd name="connsiteY127" fmla="*/ 6414136 h 6858000"/>
              <a:gd name="connsiteX128" fmla="*/ 9548024 w 13131800"/>
              <a:gd name="connsiteY128" fmla="*/ 6414771 h 6858000"/>
              <a:gd name="connsiteX129" fmla="*/ 9517857 w 13131800"/>
              <a:gd name="connsiteY129" fmla="*/ 6415088 h 6858000"/>
              <a:gd name="connsiteX130" fmla="*/ 9487689 w 13131800"/>
              <a:gd name="connsiteY130" fmla="*/ 6414771 h 6858000"/>
              <a:gd name="connsiteX131" fmla="*/ 9458157 w 13131800"/>
              <a:gd name="connsiteY131" fmla="*/ 6414136 h 6858000"/>
              <a:gd name="connsiteX132" fmla="*/ 9429260 w 13131800"/>
              <a:gd name="connsiteY132" fmla="*/ 6413501 h 6858000"/>
              <a:gd name="connsiteX133" fmla="*/ 9400997 w 13131800"/>
              <a:gd name="connsiteY133" fmla="*/ 6412548 h 6858000"/>
              <a:gd name="connsiteX134" fmla="*/ 9373370 w 13131800"/>
              <a:gd name="connsiteY134" fmla="*/ 6410961 h 6858000"/>
              <a:gd name="connsiteX135" fmla="*/ 9346061 w 13131800"/>
              <a:gd name="connsiteY135" fmla="*/ 6409373 h 6858000"/>
              <a:gd name="connsiteX136" fmla="*/ 9319069 w 13131800"/>
              <a:gd name="connsiteY136" fmla="*/ 6407468 h 6858000"/>
              <a:gd name="connsiteX137" fmla="*/ 9293347 w 13131800"/>
              <a:gd name="connsiteY137" fmla="*/ 6404928 h 6858000"/>
              <a:gd name="connsiteX138" fmla="*/ 9267308 w 13131800"/>
              <a:gd name="connsiteY138" fmla="*/ 6402388 h 6858000"/>
              <a:gd name="connsiteX139" fmla="*/ 9242539 w 13131800"/>
              <a:gd name="connsiteY139" fmla="*/ 6399213 h 6858000"/>
              <a:gd name="connsiteX140" fmla="*/ 9217770 w 13131800"/>
              <a:gd name="connsiteY140" fmla="*/ 6396038 h 6858000"/>
              <a:gd name="connsiteX141" fmla="*/ 9193953 w 13131800"/>
              <a:gd name="connsiteY141" fmla="*/ 6392228 h 6858000"/>
              <a:gd name="connsiteX142" fmla="*/ 9170454 w 13131800"/>
              <a:gd name="connsiteY142" fmla="*/ 6388418 h 6858000"/>
              <a:gd name="connsiteX143" fmla="*/ 9147273 w 13131800"/>
              <a:gd name="connsiteY143" fmla="*/ 6384608 h 6858000"/>
              <a:gd name="connsiteX144" fmla="*/ 9124727 w 13131800"/>
              <a:gd name="connsiteY144" fmla="*/ 6379846 h 6858000"/>
              <a:gd name="connsiteX145" fmla="*/ 9102816 w 13131800"/>
              <a:gd name="connsiteY145" fmla="*/ 6375083 h 6858000"/>
              <a:gd name="connsiteX146" fmla="*/ 9081539 w 13131800"/>
              <a:gd name="connsiteY146" fmla="*/ 6370003 h 6858000"/>
              <a:gd name="connsiteX147" fmla="*/ 9060581 w 13131800"/>
              <a:gd name="connsiteY147" fmla="*/ 6364606 h 6858000"/>
              <a:gd name="connsiteX148" fmla="*/ 9040258 w 13131800"/>
              <a:gd name="connsiteY148" fmla="*/ 6358891 h 6858000"/>
              <a:gd name="connsiteX149" fmla="*/ 9019934 w 13131800"/>
              <a:gd name="connsiteY149" fmla="*/ 6352858 h 6858000"/>
              <a:gd name="connsiteX150" fmla="*/ 9000246 w 13131800"/>
              <a:gd name="connsiteY150" fmla="*/ 6346508 h 6858000"/>
              <a:gd name="connsiteX151" fmla="*/ 8981510 w 13131800"/>
              <a:gd name="connsiteY151" fmla="*/ 6339841 h 6858000"/>
              <a:gd name="connsiteX152" fmla="*/ 8962775 w 13131800"/>
              <a:gd name="connsiteY152" fmla="*/ 6332856 h 6858000"/>
              <a:gd name="connsiteX153" fmla="*/ 8944674 w 13131800"/>
              <a:gd name="connsiteY153" fmla="*/ 6325553 h 6858000"/>
              <a:gd name="connsiteX154" fmla="*/ 8927209 w 13131800"/>
              <a:gd name="connsiteY154" fmla="*/ 6318251 h 6858000"/>
              <a:gd name="connsiteX155" fmla="*/ 8909744 w 13131800"/>
              <a:gd name="connsiteY155" fmla="*/ 6310631 h 6858000"/>
              <a:gd name="connsiteX156" fmla="*/ 8893231 w 13131800"/>
              <a:gd name="connsiteY156" fmla="*/ 6302376 h 6858000"/>
              <a:gd name="connsiteX157" fmla="*/ 8877036 w 13131800"/>
              <a:gd name="connsiteY157" fmla="*/ 6293803 h 6858000"/>
              <a:gd name="connsiteX158" fmla="*/ 8861158 w 13131800"/>
              <a:gd name="connsiteY158" fmla="*/ 6285231 h 6858000"/>
              <a:gd name="connsiteX159" fmla="*/ 8846233 w 13131800"/>
              <a:gd name="connsiteY159" fmla="*/ 6276023 h 6858000"/>
              <a:gd name="connsiteX160" fmla="*/ 8830991 w 13131800"/>
              <a:gd name="connsiteY160" fmla="*/ 6266816 h 6858000"/>
              <a:gd name="connsiteX161" fmla="*/ 8816701 w 13131800"/>
              <a:gd name="connsiteY161" fmla="*/ 6256973 h 6858000"/>
              <a:gd name="connsiteX162" fmla="*/ 8802411 w 13131800"/>
              <a:gd name="connsiteY162" fmla="*/ 6247448 h 6858000"/>
              <a:gd name="connsiteX163" fmla="*/ 8788756 w 13131800"/>
              <a:gd name="connsiteY163" fmla="*/ 6236971 h 6858000"/>
              <a:gd name="connsiteX164" fmla="*/ 8775736 w 13131800"/>
              <a:gd name="connsiteY164" fmla="*/ 6226493 h 6858000"/>
              <a:gd name="connsiteX165" fmla="*/ 8763034 w 13131800"/>
              <a:gd name="connsiteY165" fmla="*/ 6216016 h 6858000"/>
              <a:gd name="connsiteX166" fmla="*/ 8750650 w 13131800"/>
              <a:gd name="connsiteY166" fmla="*/ 6204903 h 6858000"/>
              <a:gd name="connsiteX167" fmla="*/ 8738583 w 13131800"/>
              <a:gd name="connsiteY167" fmla="*/ 6193156 h 6858000"/>
              <a:gd name="connsiteX168" fmla="*/ 8727151 w 13131800"/>
              <a:gd name="connsiteY168" fmla="*/ 6181726 h 6858000"/>
              <a:gd name="connsiteX169" fmla="*/ 8715719 w 13131800"/>
              <a:gd name="connsiteY169" fmla="*/ 6169661 h 6858000"/>
              <a:gd name="connsiteX170" fmla="*/ 8705557 w 13131800"/>
              <a:gd name="connsiteY170" fmla="*/ 6157278 h 6858000"/>
              <a:gd name="connsiteX171" fmla="*/ 8695078 w 13131800"/>
              <a:gd name="connsiteY171" fmla="*/ 6144896 h 6858000"/>
              <a:gd name="connsiteX172" fmla="*/ 8684916 w 13131800"/>
              <a:gd name="connsiteY172" fmla="*/ 6131878 h 6858000"/>
              <a:gd name="connsiteX173" fmla="*/ 8675390 w 13131800"/>
              <a:gd name="connsiteY173" fmla="*/ 6118861 h 6858000"/>
              <a:gd name="connsiteX174" fmla="*/ 8665863 w 13131800"/>
              <a:gd name="connsiteY174" fmla="*/ 6105526 h 6858000"/>
              <a:gd name="connsiteX175" fmla="*/ 8656972 w 13131800"/>
              <a:gd name="connsiteY175" fmla="*/ 6091873 h 6858000"/>
              <a:gd name="connsiteX176" fmla="*/ 8648715 w 13131800"/>
              <a:gd name="connsiteY176" fmla="*/ 6077903 h 6858000"/>
              <a:gd name="connsiteX177" fmla="*/ 8640459 w 13131800"/>
              <a:gd name="connsiteY177" fmla="*/ 6063298 h 6858000"/>
              <a:gd name="connsiteX178" fmla="*/ 8632838 w 13131800"/>
              <a:gd name="connsiteY178" fmla="*/ 6049011 h 6858000"/>
              <a:gd name="connsiteX179" fmla="*/ 8625534 w 13131800"/>
              <a:gd name="connsiteY179" fmla="*/ 6034088 h 6858000"/>
              <a:gd name="connsiteX180" fmla="*/ 8618548 w 13131800"/>
              <a:gd name="connsiteY180" fmla="*/ 6018848 h 6858000"/>
              <a:gd name="connsiteX181" fmla="*/ 8611879 w 13131800"/>
              <a:gd name="connsiteY181" fmla="*/ 6003608 h 6858000"/>
              <a:gd name="connsiteX182" fmla="*/ 8605211 w 13131800"/>
              <a:gd name="connsiteY182" fmla="*/ 5987733 h 6858000"/>
              <a:gd name="connsiteX183" fmla="*/ 8599495 w 13131800"/>
              <a:gd name="connsiteY183" fmla="*/ 5971858 h 6858000"/>
              <a:gd name="connsiteX184" fmla="*/ 8593779 w 13131800"/>
              <a:gd name="connsiteY184" fmla="*/ 5955666 h 6858000"/>
              <a:gd name="connsiteX185" fmla="*/ 8588381 w 13131800"/>
              <a:gd name="connsiteY185" fmla="*/ 5938838 h 6858000"/>
              <a:gd name="connsiteX186" fmla="*/ 8583300 w 13131800"/>
              <a:gd name="connsiteY186" fmla="*/ 5922011 h 6858000"/>
              <a:gd name="connsiteX187" fmla="*/ 8578536 w 13131800"/>
              <a:gd name="connsiteY187" fmla="*/ 5905183 h 6858000"/>
              <a:gd name="connsiteX188" fmla="*/ 8574091 w 13131800"/>
              <a:gd name="connsiteY188" fmla="*/ 5887721 h 6858000"/>
              <a:gd name="connsiteX189" fmla="*/ 8570280 w 13131800"/>
              <a:gd name="connsiteY189" fmla="*/ 5869941 h 6858000"/>
              <a:gd name="connsiteX190" fmla="*/ 8566152 w 13131800"/>
              <a:gd name="connsiteY190" fmla="*/ 5852161 h 6858000"/>
              <a:gd name="connsiteX191" fmla="*/ 8562976 w 13131800"/>
              <a:gd name="connsiteY191" fmla="*/ 5833746 h 6858000"/>
              <a:gd name="connsiteX192" fmla="*/ 8559801 w 13131800"/>
              <a:gd name="connsiteY192" fmla="*/ 5815013 h 6858000"/>
              <a:gd name="connsiteX193" fmla="*/ 8556625 w 13131800"/>
              <a:gd name="connsiteY193" fmla="*/ 5796598 h 6858000"/>
              <a:gd name="connsiteX194" fmla="*/ 8556625 w 13131800"/>
              <a:gd name="connsiteY194" fmla="*/ 2641283 h 6858000"/>
              <a:gd name="connsiteX195" fmla="*/ 8556943 w 13131800"/>
              <a:gd name="connsiteY195" fmla="*/ 2620011 h 6858000"/>
              <a:gd name="connsiteX196" fmla="*/ 8557260 w 13131800"/>
              <a:gd name="connsiteY196" fmla="*/ 2598738 h 6858000"/>
              <a:gd name="connsiteX197" fmla="*/ 8558213 w 13131800"/>
              <a:gd name="connsiteY197" fmla="*/ 2577783 h 6858000"/>
              <a:gd name="connsiteX198" fmla="*/ 8559483 w 13131800"/>
              <a:gd name="connsiteY198" fmla="*/ 2556828 h 6858000"/>
              <a:gd name="connsiteX199" fmla="*/ 8561389 w 13131800"/>
              <a:gd name="connsiteY199" fmla="*/ 2536508 h 6858000"/>
              <a:gd name="connsiteX200" fmla="*/ 8563294 w 13131800"/>
              <a:gd name="connsiteY200" fmla="*/ 2515871 h 6858000"/>
              <a:gd name="connsiteX201" fmla="*/ 8565517 w 13131800"/>
              <a:gd name="connsiteY201" fmla="*/ 2495551 h 6858000"/>
              <a:gd name="connsiteX202" fmla="*/ 8568375 w 13131800"/>
              <a:gd name="connsiteY202" fmla="*/ 2475548 h 6858000"/>
              <a:gd name="connsiteX203" fmla="*/ 8571233 w 13131800"/>
              <a:gd name="connsiteY203" fmla="*/ 2455228 h 6858000"/>
              <a:gd name="connsiteX204" fmla="*/ 8574726 w 13131800"/>
              <a:gd name="connsiteY204" fmla="*/ 2435543 h 6858000"/>
              <a:gd name="connsiteX205" fmla="*/ 8579171 w 13131800"/>
              <a:gd name="connsiteY205" fmla="*/ 2416176 h 6858000"/>
              <a:gd name="connsiteX206" fmla="*/ 8583300 w 13131800"/>
              <a:gd name="connsiteY206" fmla="*/ 2396491 h 6858000"/>
              <a:gd name="connsiteX207" fmla="*/ 8588063 w 13131800"/>
              <a:gd name="connsiteY207" fmla="*/ 2377441 h 6858000"/>
              <a:gd name="connsiteX208" fmla="*/ 8593461 w 13131800"/>
              <a:gd name="connsiteY208" fmla="*/ 2358391 h 6858000"/>
              <a:gd name="connsiteX209" fmla="*/ 8598860 w 13131800"/>
              <a:gd name="connsiteY209" fmla="*/ 2339976 h 6858000"/>
              <a:gd name="connsiteX210" fmla="*/ 8604893 w 13131800"/>
              <a:gd name="connsiteY210" fmla="*/ 2321243 h 6858000"/>
              <a:gd name="connsiteX211" fmla="*/ 8611244 w 13131800"/>
              <a:gd name="connsiteY211" fmla="*/ 2302828 h 6858000"/>
              <a:gd name="connsiteX212" fmla="*/ 8618230 w 13131800"/>
              <a:gd name="connsiteY212" fmla="*/ 2285048 h 6858000"/>
              <a:gd name="connsiteX213" fmla="*/ 8625534 w 13131800"/>
              <a:gd name="connsiteY213" fmla="*/ 2266951 h 6858000"/>
              <a:gd name="connsiteX214" fmla="*/ 8633473 w 13131800"/>
              <a:gd name="connsiteY214" fmla="*/ 2249488 h 6858000"/>
              <a:gd name="connsiteX215" fmla="*/ 8641729 w 13131800"/>
              <a:gd name="connsiteY215" fmla="*/ 2232343 h 6858000"/>
              <a:gd name="connsiteX216" fmla="*/ 8650621 w 13131800"/>
              <a:gd name="connsiteY216" fmla="*/ 2214881 h 6858000"/>
              <a:gd name="connsiteX217" fmla="*/ 8659830 w 13131800"/>
              <a:gd name="connsiteY217" fmla="*/ 2198371 h 6858000"/>
              <a:gd name="connsiteX218" fmla="*/ 8669356 w 13131800"/>
              <a:gd name="connsiteY218" fmla="*/ 2181861 h 6858000"/>
              <a:gd name="connsiteX219" fmla="*/ 8679518 w 13131800"/>
              <a:gd name="connsiteY219" fmla="*/ 2165351 h 6858000"/>
              <a:gd name="connsiteX220" fmla="*/ 8690315 w 13131800"/>
              <a:gd name="connsiteY220" fmla="*/ 2149793 h 6858000"/>
              <a:gd name="connsiteX221" fmla="*/ 8701429 w 13131800"/>
              <a:gd name="connsiteY221" fmla="*/ 2133918 h 6858000"/>
              <a:gd name="connsiteX222" fmla="*/ 8713179 w 13131800"/>
              <a:gd name="connsiteY222" fmla="*/ 2118996 h 6858000"/>
              <a:gd name="connsiteX223" fmla="*/ 8725563 w 13131800"/>
              <a:gd name="connsiteY223" fmla="*/ 2103756 h 6858000"/>
              <a:gd name="connsiteX224" fmla="*/ 8738265 w 13131800"/>
              <a:gd name="connsiteY224" fmla="*/ 2089151 h 6858000"/>
              <a:gd name="connsiteX225" fmla="*/ 8751285 w 13131800"/>
              <a:gd name="connsiteY225" fmla="*/ 2074863 h 6858000"/>
              <a:gd name="connsiteX226" fmla="*/ 8764940 w 13131800"/>
              <a:gd name="connsiteY226" fmla="*/ 2060258 h 6858000"/>
              <a:gd name="connsiteX227" fmla="*/ 8779230 w 13131800"/>
              <a:gd name="connsiteY227" fmla="*/ 2046606 h 6858000"/>
              <a:gd name="connsiteX228" fmla="*/ 8794472 w 13131800"/>
              <a:gd name="connsiteY228" fmla="*/ 2033588 h 6858000"/>
              <a:gd name="connsiteX229" fmla="*/ 8809715 w 13131800"/>
              <a:gd name="connsiteY229" fmla="*/ 2020253 h 6858000"/>
              <a:gd name="connsiteX230" fmla="*/ 8825592 w 13131800"/>
              <a:gd name="connsiteY230" fmla="*/ 2007553 h 6858000"/>
              <a:gd name="connsiteX231" fmla="*/ 8841787 w 13131800"/>
              <a:gd name="connsiteY231" fmla="*/ 1995488 h 6858000"/>
              <a:gd name="connsiteX232" fmla="*/ 8858935 w 13131800"/>
              <a:gd name="connsiteY232" fmla="*/ 1983106 h 6858000"/>
              <a:gd name="connsiteX233" fmla="*/ 8876718 w 13131800"/>
              <a:gd name="connsiteY233" fmla="*/ 1971676 h 6858000"/>
              <a:gd name="connsiteX234" fmla="*/ 8894819 w 13131800"/>
              <a:gd name="connsiteY234" fmla="*/ 1960563 h 6858000"/>
              <a:gd name="connsiteX235" fmla="*/ 8913872 w 13131800"/>
              <a:gd name="connsiteY235" fmla="*/ 1949451 h 6858000"/>
              <a:gd name="connsiteX236" fmla="*/ 8932925 w 13131800"/>
              <a:gd name="connsiteY236" fmla="*/ 1938973 h 6858000"/>
              <a:gd name="connsiteX237" fmla="*/ 8952931 w 13131800"/>
              <a:gd name="connsiteY237" fmla="*/ 1929131 h 6858000"/>
              <a:gd name="connsiteX238" fmla="*/ 8973254 w 13131800"/>
              <a:gd name="connsiteY238" fmla="*/ 1919288 h 6858000"/>
              <a:gd name="connsiteX239" fmla="*/ 8994530 w 13131800"/>
              <a:gd name="connsiteY239" fmla="*/ 1910398 h 6858000"/>
              <a:gd name="connsiteX240" fmla="*/ 9016124 w 13131800"/>
              <a:gd name="connsiteY240" fmla="*/ 1901508 h 6858000"/>
              <a:gd name="connsiteX241" fmla="*/ 9038670 w 13131800"/>
              <a:gd name="connsiteY241" fmla="*/ 1892936 h 6858000"/>
              <a:gd name="connsiteX242" fmla="*/ 9061216 w 13131800"/>
              <a:gd name="connsiteY242" fmla="*/ 1884998 h 6858000"/>
              <a:gd name="connsiteX243" fmla="*/ 9085033 w 13131800"/>
              <a:gd name="connsiteY243" fmla="*/ 1877378 h 6858000"/>
              <a:gd name="connsiteX244" fmla="*/ 9109167 w 13131800"/>
              <a:gd name="connsiteY244" fmla="*/ 1870393 h 6858000"/>
              <a:gd name="connsiteX245" fmla="*/ 9133936 w 13131800"/>
              <a:gd name="connsiteY245" fmla="*/ 1863726 h 6858000"/>
              <a:gd name="connsiteX246" fmla="*/ 9159657 w 13131800"/>
              <a:gd name="connsiteY246" fmla="*/ 1857693 h 6858000"/>
              <a:gd name="connsiteX247" fmla="*/ 9185697 w 13131800"/>
              <a:gd name="connsiteY247" fmla="*/ 1851978 h 6858000"/>
              <a:gd name="connsiteX248" fmla="*/ 9212371 w 13131800"/>
              <a:gd name="connsiteY248" fmla="*/ 1846581 h 6858000"/>
              <a:gd name="connsiteX249" fmla="*/ 9239998 w 13131800"/>
              <a:gd name="connsiteY249" fmla="*/ 1841501 h 6858000"/>
              <a:gd name="connsiteX250" fmla="*/ 9268260 w 13131800"/>
              <a:gd name="connsiteY250" fmla="*/ 1837373 h 6858000"/>
              <a:gd name="connsiteX251" fmla="*/ 9297158 w 13131800"/>
              <a:gd name="connsiteY251" fmla="*/ 1833563 h 6858000"/>
              <a:gd name="connsiteX252" fmla="*/ 9326372 w 13131800"/>
              <a:gd name="connsiteY252" fmla="*/ 1830071 h 6858000"/>
              <a:gd name="connsiteX253" fmla="*/ 9356540 w 13131800"/>
              <a:gd name="connsiteY253" fmla="*/ 1827213 h 6858000"/>
              <a:gd name="connsiteX254" fmla="*/ 9387660 w 13131800"/>
              <a:gd name="connsiteY254" fmla="*/ 1824991 h 6858000"/>
              <a:gd name="connsiteX255" fmla="*/ 9418780 w 13131800"/>
              <a:gd name="connsiteY255" fmla="*/ 1823403 h 6858000"/>
              <a:gd name="connsiteX256" fmla="*/ 9451171 w 13131800"/>
              <a:gd name="connsiteY256" fmla="*/ 1821816 h 6858000"/>
              <a:gd name="connsiteX257" fmla="*/ 9484196 w 13131800"/>
              <a:gd name="connsiteY257" fmla="*/ 1821181 h 6858000"/>
              <a:gd name="connsiteX258" fmla="*/ 0 w 13131800"/>
              <a:gd name="connsiteY258" fmla="*/ 0 h 6858000"/>
              <a:gd name="connsiteX259" fmla="*/ 13131800 w 13131800"/>
              <a:gd name="connsiteY259" fmla="*/ 0 h 6858000"/>
              <a:gd name="connsiteX260" fmla="*/ 13131800 w 13131800"/>
              <a:gd name="connsiteY260" fmla="*/ 1419860 h 6858000"/>
              <a:gd name="connsiteX261" fmla="*/ 13116242 w 13131800"/>
              <a:gd name="connsiteY261" fmla="*/ 1402080 h 6858000"/>
              <a:gd name="connsiteX262" fmla="*/ 13100368 w 13131800"/>
              <a:gd name="connsiteY262" fmla="*/ 1384300 h 6858000"/>
              <a:gd name="connsiteX263" fmla="*/ 13084810 w 13131800"/>
              <a:gd name="connsiteY263" fmla="*/ 1366838 h 6858000"/>
              <a:gd name="connsiteX264" fmla="*/ 13068300 w 13131800"/>
              <a:gd name="connsiteY264" fmla="*/ 1349693 h 6858000"/>
              <a:gd name="connsiteX265" fmla="*/ 13051790 w 13131800"/>
              <a:gd name="connsiteY265" fmla="*/ 1332548 h 6858000"/>
              <a:gd name="connsiteX266" fmla="*/ 13035280 w 13131800"/>
              <a:gd name="connsiteY266" fmla="*/ 1315720 h 6858000"/>
              <a:gd name="connsiteX267" fmla="*/ 13018135 w 13131800"/>
              <a:gd name="connsiteY267" fmla="*/ 1298575 h 6858000"/>
              <a:gd name="connsiteX268" fmla="*/ 13001308 w 13131800"/>
              <a:gd name="connsiteY268" fmla="*/ 1282065 h 6858000"/>
              <a:gd name="connsiteX269" fmla="*/ 12983845 w 13131800"/>
              <a:gd name="connsiteY269" fmla="*/ 1265555 h 6858000"/>
              <a:gd name="connsiteX270" fmla="*/ 12966382 w 13131800"/>
              <a:gd name="connsiteY270" fmla="*/ 1249045 h 6858000"/>
              <a:gd name="connsiteX271" fmla="*/ 12948285 w 13131800"/>
              <a:gd name="connsiteY271" fmla="*/ 1233170 h 6858000"/>
              <a:gd name="connsiteX272" fmla="*/ 12930505 w 13131800"/>
              <a:gd name="connsiteY272" fmla="*/ 1217295 h 6858000"/>
              <a:gd name="connsiteX273" fmla="*/ 12912090 w 13131800"/>
              <a:gd name="connsiteY273" fmla="*/ 1201420 h 6858000"/>
              <a:gd name="connsiteX274" fmla="*/ 12893675 w 13131800"/>
              <a:gd name="connsiteY274" fmla="*/ 1185545 h 6858000"/>
              <a:gd name="connsiteX275" fmla="*/ 12874942 w 13131800"/>
              <a:gd name="connsiteY275" fmla="*/ 1170305 h 6858000"/>
              <a:gd name="connsiteX276" fmla="*/ 12855892 w 13131800"/>
              <a:gd name="connsiteY276" fmla="*/ 1155065 h 6858000"/>
              <a:gd name="connsiteX277" fmla="*/ 12836525 w 13131800"/>
              <a:gd name="connsiteY277" fmla="*/ 1140143 h 6858000"/>
              <a:gd name="connsiteX278" fmla="*/ 12817158 w 13131800"/>
              <a:gd name="connsiteY278" fmla="*/ 1125220 h 6858000"/>
              <a:gd name="connsiteX279" fmla="*/ 12797472 w 13131800"/>
              <a:gd name="connsiteY279" fmla="*/ 1110298 h 6858000"/>
              <a:gd name="connsiteX280" fmla="*/ 12777788 w 13131800"/>
              <a:gd name="connsiteY280" fmla="*/ 1095693 h 6858000"/>
              <a:gd name="connsiteX281" fmla="*/ 12757785 w 13131800"/>
              <a:gd name="connsiteY281" fmla="*/ 1081405 h 6858000"/>
              <a:gd name="connsiteX282" fmla="*/ 12737782 w 13131800"/>
              <a:gd name="connsiteY282" fmla="*/ 1066800 h 6858000"/>
              <a:gd name="connsiteX283" fmla="*/ 12717145 w 13131800"/>
              <a:gd name="connsiteY283" fmla="*/ 1052830 h 6858000"/>
              <a:gd name="connsiteX284" fmla="*/ 12696190 w 13131800"/>
              <a:gd name="connsiteY284" fmla="*/ 1038860 h 6858000"/>
              <a:gd name="connsiteX285" fmla="*/ 12675552 w 13131800"/>
              <a:gd name="connsiteY285" fmla="*/ 1024890 h 6858000"/>
              <a:gd name="connsiteX286" fmla="*/ 12654280 w 13131800"/>
              <a:gd name="connsiteY286" fmla="*/ 1011238 h 6858000"/>
              <a:gd name="connsiteX287" fmla="*/ 12633008 w 13131800"/>
              <a:gd name="connsiteY287" fmla="*/ 998220 h 6858000"/>
              <a:gd name="connsiteX288" fmla="*/ 12611418 w 13131800"/>
              <a:gd name="connsiteY288" fmla="*/ 984885 h 6858000"/>
              <a:gd name="connsiteX289" fmla="*/ 12589510 w 13131800"/>
              <a:gd name="connsiteY289" fmla="*/ 971550 h 6858000"/>
              <a:gd name="connsiteX290" fmla="*/ 12567602 w 13131800"/>
              <a:gd name="connsiteY290" fmla="*/ 958533 h 6858000"/>
              <a:gd name="connsiteX291" fmla="*/ 12545378 w 13131800"/>
              <a:gd name="connsiteY291" fmla="*/ 945833 h 6858000"/>
              <a:gd name="connsiteX292" fmla="*/ 12522835 w 13131800"/>
              <a:gd name="connsiteY292" fmla="*/ 933133 h 6858000"/>
              <a:gd name="connsiteX293" fmla="*/ 12500292 w 13131800"/>
              <a:gd name="connsiteY293" fmla="*/ 920433 h 6858000"/>
              <a:gd name="connsiteX294" fmla="*/ 12477115 w 13131800"/>
              <a:gd name="connsiteY294" fmla="*/ 908050 h 6858000"/>
              <a:gd name="connsiteX295" fmla="*/ 12454572 w 13131800"/>
              <a:gd name="connsiteY295" fmla="*/ 895668 h 6858000"/>
              <a:gd name="connsiteX296" fmla="*/ 12431395 w 13131800"/>
              <a:gd name="connsiteY296" fmla="*/ 883920 h 6858000"/>
              <a:gd name="connsiteX297" fmla="*/ 12407582 w 13131800"/>
              <a:gd name="connsiteY297" fmla="*/ 872173 h 6858000"/>
              <a:gd name="connsiteX298" fmla="*/ 12384088 w 13131800"/>
              <a:gd name="connsiteY298" fmla="*/ 860425 h 6858000"/>
              <a:gd name="connsiteX299" fmla="*/ 12360275 w 13131800"/>
              <a:gd name="connsiteY299" fmla="*/ 848678 h 6858000"/>
              <a:gd name="connsiteX300" fmla="*/ 12336145 w 13131800"/>
              <a:gd name="connsiteY300" fmla="*/ 837248 h 6858000"/>
              <a:gd name="connsiteX301" fmla="*/ 12311698 w 13131800"/>
              <a:gd name="connsiteY301" fmla="*/ 825818 h 6858000"/>
              <a:gd name="connsiteX302" fmla="*/ 12287250 w 13131800"/>
              <a:gd name="connsiteY302" fmla="*/ 814705 h 6858000"/>
              <a:gd name="connsiteX303" fmla="*/ 12262485 w 13131800"/>
              <a:gd name="connsiteY303" fmla="*/ 803910 h 6858000"/>
              <a:gd name="connsiteX304" fmla="*/ 12237720 w 13131800"/>
              <a:gd name="connsiteY304" fmla="*/ 793115 h 6858000"/>
              <a:gd name="connsiteX305" fmla="*/ 12187555 w 13131800"/>
              <a:gd name="connsiteY305" fmla="*/ 772160 h 6858000"/>
              <a:gd name="connsiteX306" fmla="*/ 12136120 w 13131800"/>
              <a:gd name="connsiteY306" fmla="*/ 751205 h 6858000"/>
              <a:gd name="connsiteX307" fmla="*/ 12084368 w 13131800"/>
              <a:gd name="connsiteY307" fmla="*/ 731520 h 6858000"/>
              <a:gd name="connsiteX308" fmla="*/ 12031345 w 13131800"/>
              <a:gd name="connsiteY308" fmla="*/ 711835 h 6858000"/>
              <a:gd name="connsiteX309" fmla="*/ 11978005 w 13131800"/>
              <a:gd name="connsiteY309" fmla="*/ 693103 h 6858000"/>
              <a:gd name="connsiteX310" fmla="*/ 11923395 w 13131800"/>
              <a:gd name="connsiteY310" fmla="*/ 674688 h 6858000"/>
              <a:gd name="connsiteX311" fmla="*/ 11868785 w 13131800"/>
              <a:gd name="connsiteY311" fmla="*/ 657225 h 6858000"/>
              <a:gd name="connsiteX312" fmla="*/ 11812905 w 13131800"/>
              <a:gd name="connsiteY312" fmla="*/ 640398 h 6858000"/>
              <a:gd name="connsiteX313" fmla="*/ 11756072 w 13131800"/>
              <a:gd name="connsiteY313" fmla="*/ 623888 h 6858000"/>
              <a:gd name="connsiteX314" fmla="*/ 11698922 w 13131800"/>
              <a:gd name="connsiteY314" fmla="*/ 607695 h 6858000"/>
              <a:gd name="connsiteX315" fmla="*/ 11641138 w 13131800"/>
              <a:gd name="connsiteY315" fmla="*/ 592455 h 6858000"/>
              <a:gd name="connsiteX316" fmla="*/ 11582400 w 13131800"/>
              <a:gd name="connsiteY316" fmla="*/ 577533 h 6858000"/>
              <a:gd name="connsiteX317" fmla="*/ 11522710 w 13131800"/>
              <a:gd name="connsiteY317" fmla="*/ 563245 h 6858000"/>
              <a:gd name="connsiteX318" fmla="*/ 11462385 w 13131800"/>
              <a:gd name="connsiteY318" fmla="*/ 549593 h 6858000"/>
              <a:gd name="connsiteX319" fmla="*/ 11401742 w 13131800"/>
              <a:gd name="connsiteY319" fmla="*/ 536258 h 6858000"/>
              <a:gd name="connsiteX320" fmla="*/ 11340465 w 13131800"/>
              <a:gd name="connsiteY320" fmla="*/ 523875 h 6858000"/>
              <a:gd name="connsiteX321" fmla="*/ 11278235 w 13131800"/>
              <a:gd name="connsiteY321" fmla="*/ 511493 h 6858000"/>
              <a:gd name="connsiteX322" fmla="*/ 11215052 w 13131800"/>
              <a:gd name="connsiteY322" fmla="*/ 500063 h 6858000"/>
              <a:gd name="connsiteX323" fmla="*/ 11151552 w 13131800"/>
              <a:gd name="connsiteY323" fmla="*/ 488950 h 6858000"/>
              <a:gd name="connsiteX324" fmla="*/ 11087418 w 13131800"/>
              <a:gd name="connsiteY324" fmla="*/ 478473 h 6858000"/>
              <a:gd name="connsiteX325" fmla="*/ 11022330 w 13131800"/>
              <a:gd name="connsiteY325" fmla="*/ 468630 h 6858000"/>
              <a:gd name="connsiteX326" fmla="*/ 10956608 w 13131800"/>
              <a:gd name="connsiteY326" fmla="*/ 459105 h 6858000"/>
              <a:gd name="connsiteX327" fmla="*/ 10890568 w 13131800"/>
              <a:gd name="connsiteY327" fmla="*/ 450215 h 6858000"/>
              <a:gd name="connsiteX328" fmla="*/ 10823258 w 13131800"/>
              <a:gd name="connsiteY328" fmla="*/ 441643 h 6858000"/>
              <a:gd name="connsiteX329" fmla="*/ 10756265 w 13131800"/>
              <a:gd name="connsiteY329" fmla="*/ 433705 h 6858000"/>
              <a:gd name="connsiteX330" fmla="*/ 10687685 w 13131800"/>
              <a:gd name="connsiteY330" fmla="*/ 426085 h 6858000"/>
              <a:gd name="connsiteX331" fmla="*/ 10619105 w 13131800"/>
              <a:gd name="connsiteY331" fmla="*/ 419100 h 6858000"/>
              <a:gd name="connsiteX332" fmla="*/ 10549890 w 13131800"/>
              <a:gd name="connsiteY332" fmla="*/ 412433 h 6858000"/>
              <a:gd name="connsiteX333" fmla="*/ 10479722 w 13131800"/>
              <a:gd name="connsiteY333" fmla="*/ 406400 h 6858000"/>
              <a:gd name="connsiteX334" fmla="*/ 10409238 w 13131800"/>
              <a:gd name="connsiteY334" fmla="*/ 401003 h 6858000"/>
              <a:gd name="connsiteX335" fmla="*/ 10338118 w 13131800"/>
              <a:gd name="connsiteY335" fmla="*/ 395605 h 6858000"/>
              <a:gd name="connsiteX336" fmla="*/ 10266045 w 13131800"/>
              <a:gd name="connsiteY336" fmla="*/ 391160 h 6858000"/>
              <a:gd name="connsiteX337" fmla="*/ 10193972 w 13131800"/>
              <a:gd name="connsiteY337" fmla="*/ 387033 h 6858000"/>
              <a:gd name="connsiteX338" fmla="*/ 10120948 w 13131800"/>
              <a:gd name="connsiteY338" fmla="*/ 383540 h 6858000"/>
              <a:gd name="connsiteX339" fmla="*/ 10047605 w 13131800"/>
              <a:gd name="connsiteY339" fmla="*/ 380048 h 6858000"/>
              <a:gd name="connsiteX340" fmla="*/ 9973310 w 13131800"/>
              <a:gd name="connsiteY340" fmla="*/ 377508 h 6858000"/>
              <a:gd name="connsiteX341" fmla="*/ 9898698 w 13131800"/>
              <a:gd name="connsiteY341" fmla="*/ 374968 h 6858000"/>
              <a:gd name="connsiteX342" fmla="*/ 9823450 w 13131800"/>
              <a:gd name="connsiteY342" fmla="*/ 373063 h 6858000"/>
              <a:gd name="connsiteX343" fmla="*/ 9747568 w 13131800"/>
              <a:gd name="connsiteY343" fmla="*/ 371793 h 6858000"/>
              <a:gd name="connsiteX344" fmla="*/ 9671368 w 13131800"/>
              <a:gd name="connsiteY344" fmla="*/ 370523 h 6858000"/>
              <a:gd name="connsiteX345" fmla="*/ 9594532 w 13131800"/>
              <a:gd name="connsiteY345" fmla="*/ 369888 h 6858000"/>
              <a:gd name="connsiteX346" fmla="*/ 9517380 w 13131800"/>
              <a:gd name="connsiteY346" fmla="*/ 369570 h 6858000"/>
              <a:gd name="connsiteX347" fmla="*/ 9453245 w 13131800"/>
              <a:gd name="connsiteY347" fmla="*/ 369888 h 6858000"/>
              <a:gd name="connsiteX348" fmla="*/ 9389745 w 13131800"/>
              <a:gd name="connsiteY348" fmla="*/ 370205 h 6858000"/>
              <a:gd name="connsiteX349" fmla="*/ 9326880 w 13131800"/>
              <a:gd name="connsiteY349" fmla="*/ 370840 h 6858000"/>
              <a:gd name="connsiteX350" fmla="*/ 9264332 w 13131800"/>
              <a:gd name="connsiteY350" fmla="*/ 372110 h 6858000"/>
              <a:gd name="connsiteX351" fmla="*/ 9202102 w 13131800"/>
              <a:gd name="connsiteY351" fmla="*/ 373380 h 6858000"/>
              <a:gd name="connsiteX352" fmla="*/ 9140508 w 13131800"/>
              <a:gd name="connsiteY352" fmla="*/ 375285 h 6858000"/>
              <a:gd name="connsiteX353" fmla="*/ 9079548 w 13131800"/>
              <a:gd name="connsiteY353" fmla="*/ 377190 h 6858000"/>
              <a:gd name="connsiteX354" fmla="*/ 9019222 w 13131800"/>
              <a:gd name="connsiteY354" fmla="*/ 379095 h 6858000"/>
              <a:gd name="connsiteX355" fmla="*/ 8958898 w 13131800"/>
              <a:gd name="connsiteY355" fmla="*/ 381953 h 6858000"/>
              <a:gd name="connsiteX356" fmla="*/ 8899842 w 13131800"/>
              <a:gd name="connsiteY356" fmla="*/ 384810 h 6858000"/>
              <a:gd name="connsiteX357" fmla="*/ 8840788 w 13131800"/>
              <a:gd name="connsiteY357" fmla="*/ 388303 h 6858000"/>
              <a:gd name="connsiteX358" fmla="*/ 8782368 w 13131800"/>
              <a:gd name="connsiteY358" fmla="*/ 391478 h 6858000"/>
              <a:gd name="connsiteX359" fmla="*/ 8724265 w 13131800"/>
              <a:gd name="connsiteY359" fmla="*/ 395288 h 6858000"/>
              <a:gd name="connsiteX360" fmla="*/ 8667115 w 13131800"/>
              <a:gd name="connsiteY360" fmla="*/ 399415 h 6858000"/>
              <a:gd name="connsiteX361" fmla="*/ 8609965 w 13131800"/>
              <a:gd name="connsiteY361" fmla="*/ 403860 h 6858000"/>
              <a:gd name="connsiteX362" fmla="*/ 8553768 w 13131800"/>
              <a:gd name="connsiteY362" fmla="*/ 408623 h 6858000"/>
              <a:gd name="connsiteX363" fmla="*/ 8497888 w 13131800"/>
              <a:gd name="connsiteY363" fmla="*/ 413703 h 6858000"/>
              <a:gd name="connsiteX364" fmla="*/ 8442642 w 13131800"/>
              <a:gd name="connsiteY364" fmla="*/ 418783 h 6858000"/>
              <a:gd name="connsiteX365" fmla="*/ 8387715 w 13131800"/>
              <a:gd name="connsiteY365" fmla="*/ 424498 h 6858000"/>
              <a:gd name="connsiteX366" fmla="*/ 8333423 w 13131800"/>
              <a:gd name="connsiteY366" fmla="*/ 430213 h 6858000"/>
              <a:gd name="connsiteX367" fmla="*/ 8279765 w 13131800"/>
              <a:gd name="connsiteY367" fmla="*/ 436563 h 6858000"/>
              <a:gd name="connsiteX368" fmla="*/ 8226425 w 13131800"/>
              <a:gd name="connsiteY368" fmla="*/ 442913 h 6858000"/>
              <a:gd name="connsiteX369" fmla="*/ 8173720 w 13131800"/>
              <a:gd name="connsiteY369" fmla="*/ 449898 h 6858000"/>
              <a:gd name="connsiteX370" fmla="*/ 8121333 w 13131800"/>
              <a:gd name="connsiteY370" fmla="*/ 457200 h 6858000"/>
              <a:gd name="connsiteX371" fmla="*/ 8069580 w 13131800"/>
              <a:gd name="connsiteY371" fmla="*/ 464185 h 6858000"/>
              <a:gd name="connsiteX372" fmla="*/ 8018463 w 13131800"/>
              <a:gd name="connsiteY372" fmla="*/ 472123 h 6858000"/>
              <a:gd name="connsiteX373" fmla="*/ 7967345 w 13131800"/>
              <a:gd name="connsiteY373" fmla="*/ 480060 h 6858000"/>
              <a:gd name="connsiteX374" fmla="*/ 7917498 w 13131800"/>
              <a:gd name="connsiteY374" fmla="*/ 488315 h 6858000"/>
              <a:gd name="connsiteX375" fmla="*/ 7867650 w 13131800"/>
              <a:gd name="connsiteY375" fmla="*/ 496888 h 6858000"/>
              <a:gd name="connsiteX376" fmla="*/ 7818755 w 13131800"/>
              <a:gd name="connsiteY376" fmla="*/ 505778 h 6858000"/>
              <a:gd name="connsiteX377" fmla="*/ 7769860 w 13131800"/>
              <a:gd name="connsiteY377" fmla="*/ 515303 h 6858000"/>
              <a:gd name="connsiteX378" fmla="*/ 7721600 w 13131800"/>
              <a:gd name="connsiteY378" fmla="*/ 524510 h 6858000"/>
              <a:gd name="connsiteX379" fmla="*/ 7674293 w 13131800"/>
              <a:gd name="connsiteY379" fmla="*/ 534670 h 6858000"/>
              <a:gd name="connsiteX380" fmla="*/ 7626668 w 13131800"/>
              <a:gd name="connsiteY380" fmla="*/ 544513 h 6858000"/>
              <a:gd name="connsiteX381" fmla="*/ 7580313 w 13131800"/>
              <a:gd name="connsiteY381" fmla="*/ 554990 h 6858000"/>
              <a:gd name="connsiteX382" fmla="*/ 7533958 w 13131800"/>
              <a:gd name="connsiteY382" fmla="*/ 565785 h 6858000"/>
              <a:gd name="connsiteX383" fmla="*/ 7488238 w 13131800"/>
              <a:gd name="connsiteY383" fmla="*/ 576580 h 6858000"/>
              <a:gd name="connsiteX384" fmla="*/ 7443470 w 13131800"/>
              <a:gd name="connsiteY384" fmla="*/ 588010 h 6858000"/>
              <a:gd name="connsiteX385" fmla="*/ 7398703 w 13131800"/>
              <a:gd name="connsiteY385" fmla="*/ 599440 h 6858000"/>
              <a:gd name="connsiteX386" fmla="*/ 7354570 w 13131800"/>
              <a:gd name="connsiteY386" fmla="*/ 611188 h 6858000"/>
              <a:gd name="connsiteX387" fmla="*/ 7311073 w 13131800"/>
              <a:gd name="connsiteY387" fmla="*/ 623570 h 6858000"/>
              <a:gd name="connsiteX388" fmla="*/ 7267893 w 13131800"/>
              <a:gd name="connsiteY388" fmla="*/ 635953 h 6858000"/>
              <a:gd name="connsiteX389" fmla="*/ 7225030 w 13131800"/>
              <a:gd name="connsiteY389" fmla="*/ 648653 h 6858000"/>
              <a:gd name="connsiteX390" fmla="*/ 7183438 w 13131800"/>
              <a:gd name="connsiteY390" fmla="*/ 661988 h 6858000"/>
              <a:gd name="connsiteX391" fmla="*/ 7141528 w 13131800"/>
              <a:gd name="connsiteY391" fmla="*/ 675323 h 6858000"/>
              <a:gd name="connsiteX392" fmla="*/ 7100570 w 13131800"/>
              <a:gd name="connsiteY392" fmla="*/ 688658 h 6858000"/>
              <a:gd name="connsiteX393" fmla="*/ 7060248 w 13131800"/>
              <a:gd name="connsiteY393" fmla="*/ 702945 h 6858000"/>
              <a:gd name="connsiteX394" fmla="*/ 7019925 w 13131800"/>
              <a:gd name="connsiteY394" fmla="*/ 717233 h 6858000"/>
              <a:gd name="connsiteX395" fmla="*/ 6980555 w 13131800"/>
              <a:gd name="connsiteY395" fmla="*/ 731520 h 6858000"/>
              <a:gd name="connsiteX396" fmla="*/ 6941503 w 13131800"/>
              <a:gd name="connsiteY396" fmla="*/ 746443 h 6858000"/>
              <a:gd name="connsiteX397" fmla="*/ 6902768 w 13131800"/>
              <a:gd name="connsiteY397" fmla="*/ 761683 h 6858000"/>
              <a:gd name="connsiteX398" fmla="*/ 6864985 w 13131800"/>
              <a:gd name="connsiteY398" fmla="*/ 776923 h 6858000"/>
              <a:gd name="connsiteX399" fmla="*/ 6827520 w 13131800"/>
              <a:gd name="connsiteY399" fmla="*/ 792798 h 6858000"/>
              <a:gd name="connsiteX400" fmla="*/ 6790373 w 13131800"/>
              <a:gd name="connsiteY400" fmla="*/ 808673 h 6858000"/>
              <a:gd name="connsiteX401" fmla="*/ 6753860 w 13131800"/>
              <a:gd name="connsiteY401" fmla="*/ 825183 h 6858000"/>
              <a:gd name="connsiteX402" fmla="*/ 6717665 w 13131800"/>
              <a:gd name="connsiteY402" fmla="*/ 841693 h 6858000"/>
              <a:gd name="connsiteX403" fmla="*/ 6682105 w 13131800"/>
              <a:gd name="connsiteY403" fmla="*/ 858520 h 6858000"/>
              <a:gd name="connsiteX404" fmla="*/ 6647498 w 13131800"/>
              <a:gd name="connsiteY404" fmla="*/ 875665 h 6858000"/>
              <a:gd name="connsiteX405" fmla="*/ 6613208 w 13131800"/>
              <a:gd name="connsiteY405" fmla="*/ 893445 h 6858000"/>
              <a:gd name="connsiteX406" fmla="*/ 6578918 w 13131800"/>
              <a:gd name="connsiteY406" fmla="*/ 910908 h 6858000"/>
              <a:gd name="connsiteX407" fmla="*/ 6545580 w 13131800"/>
              <a:gd name="connsiteY407" fmla="*/ 928688 h 6858000"/>
              <a:gd name="connsiteX408" fmla="*/ 6512560 w 13131800"/>
              <a:gd name="connsiteY408" fmla="*/ 947420 h 6858000"/>
              <a:gd name="connsiteX409" fmla="*/ 6480175 w 13131800"/>
              <a:gd name="connsiteY409" fmla="*/ 966153 h 6858000"/>
              <a:gd name="connsiteX410" fmla="*/ 6448108 w 13131800"/>
              <a:gd name="connsiteY410" fmla="*/ 984885 h 6858000"/>
              <a:gd name="connsiteX411" fmla="*/ 6416358 w 13131800"/>
              <a:gd name="connsiteY411" fmla="*/ 1004253 h 6858000"/>
              <a:gd name="connsiteX412" fmla="*/ 6385560 w 13131800"/>
              <a:gd name="connsiteY412" fmla="*/ 1023620 h 6858000"/>
              <a:gd name="connsiteX413" fmla="*/ 6355398 w 13131800"/>
              <a:gd name="connsiteY413" fmla="*/ 1043623 h 6858000"/>
              <a:gd name="connsiteX414" fmla="*/ 6325236 w 13131800"/>
              <a:gd name="connsiteY414" fmla="*/ 1063625 h 6858000"/>
              <a:gd name="connsiteX415" fmla="*/ 6295708 w 13131800"/>
              <a:gd name="connsiteY415" fmla="*/ 1083945 h 6858000"/>
              <a:gd name="connsiteX416" fmla="*/ 6266815 w 13131800"/>
              <a:gd name="connsiteY416" fmla="*/ 1104583 h 6858000"/>
              <a:gd name="connsiteX417" fmla="*/ 6238241 w 13131800"/>
              <a:gd name="connsiteY417" fmla="*/ 1125538 h 6858000"/>
              <a:gd name="connsiteX418" fmla="*/ 6210301 w 13131800"/>
              <a:gd name="connsiteY418" fmla="*/ 1146810 h 6858000"/>
              <a:gd name="connsiteX419" fmla="*/ 6182995 w 13131800"/>
              <a:gd name="connsiteY419" fmla="*/ 1168400 h 6858000"/>
              <a:gd name="connsiteX420" fmla="*/ 6156008 w 13131800"/>
              <a:gd name="connsiteY420" fmla="*/ 1190308 h 6858000"/>
              <a:gd name="connsiteX421" fmla="*/ 6129655 w 13131800"/>
              <a:gd name="connsiteY421" fmla="*/ 1212215 h 6858000"/>
              <a:gd name="connsiteX422" fmla="*/ 6103303 w 13131800"/>
              <a:gd name="connsiteY422" fmla="*/ 1234758 h 6858000"/>
              <a:gd name="connsiteX423" fmla="*/ 6078220 w 13131800"/>
              <a:gd name="connsiteY423" fmla="*/ 1257300 h 6858000"/>
              <a:gd name="connsiteX424" fmla="*/ 6053138 w 13131800"/>
              <a:gd name="connsiteY424" fmla="*/ 1280478 h 6858000"/>
              <a:gd name="connsiteX425" fmla="*/ 6028690 w 13131800"/>
              <a:gd name="connsiteY425" fmla="*/ 1303655 h 6858000"/>
              <a:gd name="connsiteX426" fmla="*/ 6004878 w 13131800"/>
              <a:gd name="connsiteY426" fmla="*/ 1327468 h 6858000"/>
              <a:gd name="connsiteX427" fmla="*/ 5981383 w 13131800"/>
              <a:gd name="connsiteY427" fmla="*/ 1350963 h 6858000"/>
              <a:gd name="connsiteX428" fmla="*/ 5958523 w 13131800"/>
              <a:gd name="connsiteY428" fmla="*/ 1375410 h 6858000"/>
              <a:gd name="connsiteX429" fmla="*/ 5935980 w 13131800"/>
              <a:gd name="connsiteY429" fmla="*/ 1399858 h 6858000"/>
              <a:gd name="connsiteX430" fmla="*/ 5914073 w 13131800"/>
              <a:gd name="connsiteY430" fmla="*/ 1424623 h 6858000"/>
              <a:gd name="connsiteX431" fmla="*/ 5892483 w 13131800"/>
              <a:gd name="connsiteY431" fmla="*/ 1449388 h 6858000"/>
              <a:gd name="connsiteX432" fmla="*/ 5871528 w 13131800"/>
              <a:gd name="connsiteY432" fmla="*/ 1474788 h 6858000"/>
              <a:gd name="connsiteX433" fmla="*/ 5851208 w 13131800"/>
              <a:gd name="connsiteY433" fmla="*/ 1500188 h 6858000"/>
              <a:gd name="connsiteX434" fmla="*/ 5830888 w 13131800"/>
              <a:gd name="connsiteY434" fmla="*/ 1526223 h 6858000"/>
              <a:gd name="connsiteX435" fmla="*/ 5811520 w 13131800"/>
              <a:gd name="connsiteY435" fmla="*/ 1552258 h 6858000"/>
              <a:gd name="connsiteX436" fmla="*/ 5792788 w 13131800"/>
              <a:gd name="connsiteY436" fmla="*/ 1578928 h 6858000"/>
              <a:gd name="connsiteX437" fmla="*/ 5774055 w 13131800"/>
              <a:gd name="connsiteY437" fmla="*/ 1605280 h 6858000"/>
              <a:gd name="connsiteX438" fmla="*/ 5756275 w 13131800"/>
              <a:gd name="connsiteY438" fmla="*/ 1632268 h 6858000"/>
              <a:gd name="connsiteX439" fmla="*/ 5738495 w 13131800"/>
              <a:gd name="connsiteY439" fmla="*/ 1659573 h 6858000"/>
              <a:gd name="connsiteX440" fmla="*/ 5721668 w 13131800"/>
              <a:gd name="connsiteY440" fmla="*/ 1687195 h 6858000"/>
              <a:gd name="connsiteX441" fmla="*/ 5705476 w 13131800"/>
              <a:gd name="connsiteY441" fmla="*/ 1715135 h 6858000"/>
              <a:gd name="connsiteX442" fmla="*/ 5689283 w 13131800"/>
              <a:gd name="connsiteY442" fmla="*/ 1743075 h 6858000"/>
              <a:gd name="connsiteX443" fmla="*/ 5673725 w 13131800"/>
              <a:gd name="connsiteY443" fmla="*/ 1771968 h 6858000"/>
              <a:gd name="connsiteX444" fmla="*/ 5658486 w 13131800"/>
              <a:gd name="connsiteY444" fmla="*/ 1800543 h 6858000"/>
              <a:gd name="connsiteX445" fmla="*/ 5644198 w 13131800"/>
              <a:gd name="connsiteY445" fmla="*/ 1829753 h 6858000"/>
              <a:gd name="connsiteX446" fmla="*/ 5630545 w 13131800"/>
              <a:gd name="connsiteY446" fmla="*/ 1858645 h 6858000"/>
              <a:gd name="connsiteX447" fmla="*/ 5616893 w 13131800"/>
              <a:gd name="connsiteY447" fmla="*/ 1888490 h 6858000"/>
              <a:gd name="connsiteX448" fmla="*/ 5603875 w 13131800"/>
              <a:gd name="connsiteY448" fmla="*/ 1918335 h 6858000"/>
              <a:gd name="connsiteX449" fmla="*/ 5590858 w 13131800"/>
              <a:gd name="connsiteY449" fmla="*/ 1948498 h 6858000"/>
              <a:gd name="connsiteX450" fmla="*/ 5579110 w 13131800"/>
              <a:gd name="connsiteY450" fmla="*/ 1978978 h 6858000"/>
              <a:gd name="connsiteX451" fmla="*/ 5567363 w 13131800"/>
              <a:gd name="connsiteY451" fmla="*/ 2009458 h 6858000"/>
              <a:gd name="connsiteX452" fmla="*/ 5556568 w 13131800"/>
              <a:gd name="connsiteY452" fmla="*/ 2040255 h 6858000"/>
              <a:gd name="connsiteX453" fmla="*/ 5546090 w 13131800"/>
              <a:gd name="connsiteY453" fmla="*/ 2071688 h 6858000"/>
              <a:gd name="connsiteX454" fmla="*/ 5536248 w 13131800"/>
              <a:gd name="connsiteY454" fmla="*/ 2103438 h 6858000"/>
              <a:gd name="connsiteX455" fmla="*/ 5526405 w 13131800"/>
              <a:gd name="connsiteY455" fmla="*/ 2134870 h 6858000"/>
              <a:gd name="connsiteX456" fmla="*/ 5517198 w 13131800"/>
              <a:gd name="connsiteY456" fmla="*/ 2167255 h 6858000"/>
              <a:gd name="connsiteX457" fmla="*/ 5508626 w 13131800"/>
              <a:gd name="connsiteY457" fmla="*/ 2199640 h 6858000"/>
              <a:gd name="connsiteX458" fmla="*/ 5500688 w 13131800"/>
              <a:gd name="connsiteY458" fmla="*/ 2232343 h 6858000"/>
              <a:gd name="connsiteX459" fmla="*/ 5493385 w 13131800"/>
              <a:gd name="connsiteY459" fmla="*/ 2265045 h 6858000"/>
              <a:gd name="connsiteX460" fmla="*/ 5485765 w 13131800"/>
              <a:gd name="connsiteY460" fmla="*/ 2298065 h 6858000"/>
              <a:gd name="connsiteX461" fmla="*/ 5479416 w 13131800"/>
              <a:gd name="connsiteY461" fmla="*/ 2332038 h 6858000"/>
              <a:gd name="connsiteX462" fmla="*/ 5473066 w 13131800"/>
              <a:gd name="connsiteY462" fmla="*/ 2365693 h 6858000"/>
              <a:gd name="connsiteX463" fmla="*/ 5467668 w 13131800"/>
              <a:gd name="connsiteY463" fmla="*/ 2399665 h 6858000"/>
              <a:gd name="connsiteX464" fmla="*/ 5462270 w 13131800"/>
              <a:gd name="connsiteY464" fmla="*/ 2434273 h 6858000"/>
              <a:gd name="connsiteX465" fmla="*/ 5457825 w 13131800"/>
              <a:gd name="connsiteY465" fmla="*/ 2468563 h 6858000"/>
              <a:gd name="connsiteX466" fmla="*/ 5453380 w 13131800"/>
              <a:gd name="connsiteY466" fmla="*/ 2503805 h 6858000"/>
              <a:gd name="connsiteX467" fmla="*/ 5449888 w 13131800"/>
              <a:gd name="connsiteY467" fmla="*/ 2539048 h 6858000"/>
              <a:gd name="connsiteX468" fmla="*/ 5447030 w 13131800"/>
              <a:gd name="connsiteY468" fmla="*/ 2574290 h 6858000"/>
              <a:gd name="connsiteX469" fmla="*/ 5444173 w 13131800"/>
              <a:gd name="connsiteY469" fmla="*/ 2609850 h 6858000"/>
              <a:gd name="connsiteX470" fmla="*/ 5441950 w 13131800"/>
              <a:gd name="connsiteY470" fmla="*/ 2646045 h 6858000"/>
              <a:gd name="connsiteX471" fmla="*/ 5440363 w 13131800"/>
              <a:gd name="connsiteY471" fmla="*/ 2682558 h 6858000"/>
              <a:gd name="connsiteX472" fmla="*/ 5439093 w 13131800"/>
              <a:gd name="connsiteY472" fmla="*/ 2719070 h 6858000"/>
              <a:gd name="connsiteX473" fmla="*/ 5438458 w 13131800"/>
              <a:gd name="connsiteY473" fmla="*/ 2755583 h 6858000"/>
              <a:gd name="connsiteX474" fmla="*/ 5438141 w 13131800"/>
              <a:gd name="connsiteY474" fmla="*/ 2793048 h 6858000"/>
              <a:gd name="connsiteX475" fmla="*/ 5438141 w 13131800"/>
              <a:gd name="connsiteY475" fmla="*/ 5670550 h 6858000"/>
              <a:gd name="connsiteX476" fmla="*/ 5442585 w 13131800"/>
              <a:gd name="connsiteY476" fmla="*/ 5715635 h 6858000"/>
              <a:gd name="connsiteX477" fmla="*/ 5448300 w 13131800"/>
              <a:gd name="connsiteY477" fmla="*/ 5760085 h 6858000"/>
              <a:gd name="connsiteX478" fmla="*/ 5454650 w 13131800"/>
              <a:gd name="connsiteY478" fmla="*/ 5804218 h 6858000"/>
              <a:gd name="connsiteX479" fmla="*/ 5461636 w 13131800"/>
              <a:gd name="connsiteY479" fmla="*/ 5847715 h 6858000"/>
              <a:gd name="connsiteX480" fmla="*/ 5469255 w 13131800"/>
              <a:gd name="connsiteY480" fmla="*/ 5890895 h 6858000"/>
              <a:gd name="connsiteX481" fmla="*/ 5477828 w 13131800"/>
              <a:gd name="connsiteY481" fmla="*/ 5933123 h 6858000"/>
              <a:gd name="connsiteX482" fmla="*/ 5487035 w 13131800"/>
              <a:gd name="connsiteY482" fmla="*/ 5975033 h 6858000"/>
              <a:gd name="connsiteX483" fmla="*/ 5497195 w 13131800"/>
              <a:gd name="connsiteY483" fmla="*/ 6016625 h 6858000"/>
              <a:gd name="connsiteX484" fmla="*/ 5507991 w 13131800"/>
              <a:gd name="connsiteY484" fmla="*/ 6057265 h 6858000"/>
              <a:gd name="connsiteX485" fmla="*/ 5519103 w 13131800"/>
              <a:gd name="connsiteY485" fmla="*/ 6097905 h 6858000"/>
              <a:gd name="connsiteX486" fmla="*/ 5531168 w 13131800"/>
              <a:gd name="connsiteY486" fmla="*/ 6137593 h 6858000"/>
              <a:gd name="connsiteX487" fmla="*/ 5544185 w 13131800"/>
              <a:gd name="connsiteY487" fmla="*/ 6176645 h 6858000"/>
              <a:gd name="connsiteX488" fmla="*/ 5557838 w 13131800"/>
              <a:gd name="connsiteY488" fmla="*/ 6215698 h 6858000"/>
              <a:gd name="connsiteX489" fmla="*/ 5571808 w 13131800"/>
              <a:gd name="connsiteY489" fmla="*/ 6253798 h 6858000"/>
              <a:gd name="connsiteX490" fmla="*/ 5586730 w 13131800"/>
              <a:gd name="connsiteY490" fmla="*/ 6291898 h 6858000"/>
              <a:gd name="connsiteX491" fmla="*/ 5602605 w 13131800"/>
              <a:gd name="connsiteY491" fmla="*/ 6328728 h 6858000"/>
              <a:gd name="connsiteX492" fmla="*/ 5618798 w 13131800"/>
              <a:gd name="connsiteY492" fmla="*/ 6365875 h 6858000"/>
              <a:gd name="connsiteX493" fmla="*/ 5635943 w 13131800"/>
              <a:gd name="connsiteY493" fmla="*/ 6402070 h 6858000"/>
              <a:gd name="connsiteX494" fmla="*/ 5653723 w 13131800"/>
              <a:gd name="connsiteY494" fmla="*/ 6437948 h 6858000"/>
              <a:gd name="connsiteX495" fmla="*/ 5671820 w 13131800"/>
              <a:gd name="connsiteY495" fmla="*/ 6473190 h 6858000"/>
              <a:gd name="connsiteX496" fmla="*/ 5691188 w 13131800"/>
              <a:gd name="connsiteY496" fmla="*/ 6507798 h 6858000"/>
              <a:gd name="connsiteX497" fmla="*/ 5710873 w 13131800"/>
              <a:gd name="connsiteY497" fmla="*/ 6542088 h 6858000"/>
              <a:gd name="connsiteX498" fmla="*/ 5731193 w 13131800"/>
              <a:gd name="connsiteY498" fmla="*/ 6575743 h 6858000"/>
              <a:gd name="connsiteX499" fmla="*/ 5752465 w 13131800"/>
              <a:gd name="connsiteY499" fmla="*/ 6609080 h 6858000"/>
              <a:gd name="connsiteX500" fmla="*/ 5774055 w 13131800"/>
              <a:gd name="connsiteY500" fmla="*/ 6642100 h 6858000"/>
              <a:gd name="connsiteX501" fmla="*/ 5796598 w 13131800"/>
              <a:gd name="connsiteY501" fmla="*/ 6674168 h 6858000"/>
              <a:gd name="connsiteX502" fmla="*/ 5819775 w 13131800"/>
              <a:gd name="connsiteY502" fmla="*/ 6705918 h 6858000"/>
              <a:gd name="connsiteX503" fmla="*/ 5843588 w 13131800"/>
              <a:gd name="connsiteY503" fmla="*/ 6737350 h 6858000"/>
              <a:gd name="connsiteX504" fmla="*/ 5868036 w 13131800"/>
              <a:gd name="connsiteY504" fmla="*/ 6768465 h 6858000"/>
              <a:gd name="connsiteX505" fmla="*/ 5893435 w 13131800"/>
              <a:gd name="connsiteY505" fmla="*/ 6798310 h 6858000"/>
              <a:gd name="connsiteX506" fmla="*/ 5919153 w 13131800"/>
              <a:gd name="connsiteY506" fmla="*/ 6828473 h 6858000"/>
              <a:gd name="connsiteX507" fmla="*/ 5945823 w 13131800"/>
              <a:gd name="connsiteY507" fmla="*/ 6858000 h 6858000"/>
              <a:gd name="connsiteX508" fmla="*/ 0 w 13131800"/>
              <a:gd name="connsiteY50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</a:cxnLst>
            <a:rect l="l" t="t" r="r" b="b"/>
            <a:pathLst>
              <a:path w="13131800" h="6858000">
                <a:moveTo>
                  <a:pt x="9517857" y="1820863"/>
                </a:moveTo>
                <a:lnTo>
                  <a:pt x="9551517" y="1821181"/>
                </a:lnTo>
                <a:lnTo>
                  <a:pt x="9584543" y="1821816"/>
                </a:lnTo>
                <a:lnTo>
                  <a:pt x="9616616" y="1823403"/>
                </a:lnTo>
                <a:lnTo>
                  <a:pt x="9648371" y="1824991"/>
                </a:lnTo>
                <a:lnTo>
                  <a:pt x="9678856" y="1827213"/>
                </a:lnTo>
                <a:lnTo>
                  <a:pt x="9709023" y="1830071"/>
                </a:lnTo>
                <a:lnTo>
                  <a:pt x="9738873" y="1833563"/>
                </a:lnTo>
                <a:lnTo>
                  <a:pt x="9767453" y="1837373"/>
                </a:lnTo>
                <a:lnTo>
                  <a:pt x="9795715" y="1841501"/>
                </a:lnTo>
                <a:lnTo>
                  <a:pt x="9823025" y="1846581"/>
                </a:lnTo>
                <a:lnTo>
                  <a:pt x="9849699" y="1851978"/>
                </a:lnTo>
                <a:lnTo>
                  <a:pt x="9876056" y="1857693"/>
                </a:lnTo>
                <a:lnTo>
                  <a:pt x="9901460" y="1863726"/>
                </a:lnTo>
                <a:lnTo>
                  <a:pt x="9926229" y="1870393"/>
                </a:lnTo>
                <a:lnTo>
                  <a:pt x="9950681" y="1877378"/>
                </a:lnTo>
                <a:lnTo>
                  <a:pt x="9974180" y="1884998"/>
                </a:lnTo>
                <a:lnTo>
                  <a:pt x="9997361" y="1892936"/>
                </a:lnTo>
                <a:lnTo>
                  <a:pt x="10019590" y="1901508"/>
                </a:lnTo>
                <a:lnTo>
                  <a:pt x="10041501" y="1910398"/>
                </a:lnTo>
                <a:lnTo>
                  <a:pt x="10062459" y="1919288"/>
                </a:lnTo>
                <a:lnTo>
                  <a:pt x="10082783" y="1929131"/>
                </a:lnTo>
                <a:lnTo>
                  <a:pt x="10102788" y="1938973"/>
                </a:lnTo>
                <a:lnTo>
                  <a:pt x="10122159" y="1949451"/>
                </a:lnTo>
                <a:lnTo>
                  <a:pt x="10140895" y="1960563"/>
                </a:lnTo>
                <a:lnTo>
                  <a:pt x="10158995" y="1971676"/>
                </a:lnTo>
                <a:lnTo>
                  <a:pt x="10176778" y="1983106"/>
                </a:lnTo>
                <a:lnTo>
                  <a:pt x="10193608" y="1995488"/>
                </a:lnTo>
                <a:lnTo>
                  <a:pt x="10210439" y="2007553"/>
                </a:lnTo>
                <a:lnTo>
                  <a:pt x="10226316" y="2020253"/>
                </a:lnTo>
                <a:lnTo>
                  <a:pt x="10241559" y="2033588"/>
                </a:lnTo>
                <a:lnTo>
                  <a:pt x="10256484" y="2046606"/>
                </a:lnTo>
                <a:lnTo>
                  <a:pt x="10270774" y="2060258"/>
                </a:lnTo>
                <a:lnTo>
                  <a:pt x="10284428" y="2074863"/>
                </a:lnTo>
                <a:lnTo>
                  <a:pt x="10297766" y="2089151"/>
                </a:lnTo>
                <a:lnTo>
                  <a:pt x="10310468" y="2103756"/>
                </a:lnTo>
                <a:lnTo>
                  <a:pt x="10322535" y="2118996"/>
                </a:lnTo>
                <a:lnTo>
                  <a:pt x="10334284" y="2133918"/>
                </a:lnTo>
                <a:lnTo>
                  <a:pt x="10345399" y="2149793"/>
                </a:lnTo>
                <a:lnTo>
                  <a:pt x="10356195" y="2165351"/>
                </a:lnTo>
                <a:lnTo>
                  <a:pt x="10366357" y="2181861"/>
                </a:lnTo>
                <a:lnTo>
                  <a:pt x="10376201" y="2198371"/>
                </a:lnTo>
                <a:lnTo>
                  <a:pt x="10385410" y="2214881"/>
                </a:lnTo>
                <a:lnTo>
                  <a:pt x="10393984" y="2232343"/>
                </a:lnTo>
                <a:lnTo>
                  <a:pt x="10402558" y="2249488"/>
                </a:lnTo>
                <a:lnTo>
                  <a:pt x="10410179" y="2266951"/>
                </a:lnTo>
                <a:lnTo>
                  <a:pt x="10417483" y="2285048"/>
                </a:lnTo>
                <a:lnTo>
                  <a:pt x="10424469" y="2302828"/>
                </a:lnTo>
                <a:lnTo>
                  <a:pt x="10431138" y="2321243"/>
                </a:lnTo>
                <a:lnTo>
                  <a:pt x="10436854" y="2339976"/>
                </a:lnTo>
                <a:lnTo>
                  <a:pt x="10442570" y="2358391"/>
                </a:lnTo>
                <a:lnTo>
                  <a:pt x="10447650" y="2377441"/>
                </a:lnTo>
                <a:lnTo>
                  <a:pt x="10452731" y="2396491"/>
                </a:lnTo>
                <a:lnTo>
                  <a:pt x="10456860" y="2416176"/>
                </a:lnTo>
                <a:lnTo>
                  <a:pt x="10460670" y="2435543"/>
                </a:lnTo>
                <a:lnTo>
                  <a:pt x="10464163" y="2455228"/>
                </a:lnTo>
                <a:lnTo>
                  <a:pt x="10467339" y="2475548"/>
                </a:lnTo>
                <a:lnTo>
                  <a:pt x="10470514" y="2495551"/>
                </a:lnTo>
                <a:lnTo>
                  <a:pt x="10472737" y="2515871"/>
                </a:lnTo>
                <a:lnTo>
                  <a:pt x="10474642" y="2536508"/>
                </a:lnTo>
                <a:lnTo>
                  <a:pt x="10476230" y="2556828"/>
                </a:lnTo>
                <a:lnTo>
                  <a:pt x="10477500" y="2577783"/>
                </a:lnTo>
                <a:lnTo>
                  <a:pt x="10478136" y="2598738"/>
                </a:lnTo>
                <a:lnTo>
                  <a:pt x="10479088" y="2620011"/>
                </a:lnTo>
                <a:lnTo>
                  <a:pt x="10479088" y="2641283"/>
                </a:lnTo>
                <a:lnTo>
                  <a:pt x="10479088" y="5796598"/>
                </a:lnTo>
                <a:lnTo>
                  <a:pt x="10476230" y="5815013"/>
                </a:lnTo>
                <a:lnTo>
                  <a:pt x="10472737" y="5833746"/>
                </a:lnTo>
                <a:lnTo>
                  <a:pt x="10469244" y="5852161"/>
                </a:lnTo>
                <a:lnTo>
                  <a:pt x="10465751" y="5869941"/>
                </a:lnTo>
                <a:lnTo>
                  <a:pt x="10461623" y="5887721"/>
                </a:lnTo>
                <a:lnTo>
                  <a:pt x="10457177" y="5905183"/>
                </a:lnTo>
                <a:lnTo>
                  <a:pt x="10452414" y="5922011"/>
                </a:lnTo>
                <a:lnTo>
                  <a:pt x="10447333" y="5938838"/>
                </a:lnTo>
                <a:lnTo>
                  <a:pt x="10442252" y="5955666"/>
                </a:lnTo>
                <a:lnTo>
                  <a:pt x="10436536" y="5971858"/>
                </a:lnTo>
                <a:lnTo>
                  <a:pt x="10430185" y="5987733"/>
                </a:lnTo>
                <a:lnTo>
                  <a:pt x="10424152" y="6003608"/>
                </a:lnTo>
                <a:lnTo>
                  <a:pt x="10417165" y="6018848"/>
                </a:lnTo>
                <a:lnTo>
                  <a:pt x="10410179" y="6034088"/>
                </a:lnTo>
                <a:lnTo>
                  <a:pt x="10402876" y="6049011"/>
                </a:lnTo>
                <a:lnTo>
                  <a:pt x="10394937" y="6063298"/>
                </a:lnTo>
                <a:lnTo>
                  <a:pt x="10386998" y="6077903"/>
                </a:lnTo>
                <a:lnTo>
                  <a:pt x="10378424" y="6091873"/>
                </a:lnTo>
                <a:lnTo>
                  <a:pt x="10369533" y="6105526"/>
                </a:lnTo>
                <a:lnTo>
                  <a:pt x="10360324" y="6118861"/>
                </a:lnTo>
                <a:lnTo>
                  <a:pt x="10351115" y="6131878"/>
                </a:lnTo>
                <a:lnTo>
                  <a:pt x="10340953" y="6144896"/>
                </a:lnTo>
                <a:lnTo>
                  <a:pt x="10330474" y="6157278"/>
                </a:lnTo>
                <a:lnTo>
                  <a:pt x="10319677" y="6169661"/>
                </a:lnTo>
                <a:lnTo>
                  <a:pt x="10308562" y="6181726"/>
                </a:lnTo>
                <a:lnTo>
                  <a:pt x="10296813" y="6193156"/>
                </a:lnTo>
                <a:lnTo>
                  <a:pt x="10285064" y="6204903"/>
                </a:lnTo>
                <a:lnTo>
                  <a:pt x="10272679" y="6216016"/>
                </a:lnTo>
                <a:lnTo>
                  <a:pt x="10259977" y="6226493"/>
                </a:lnTo>
                <a:lnTo>
                  <a:pt x="10246640" y="6236971"/>
                </a:lnTo>
                <a:lnTo>
                  <a:pt x="10233303" y="6247448"/>
                </a:lnTo>
                <a:lnTo>
                  <a:pt x="10219330" y="6256973"/>
                </a:lnTo>
                <a:lnTo>
                  <a:pt x="10204405" y="6266816"/>
                </a:lnTo>
                <a:lnTo>
                  <a:pt x="10189798" y="6276023"/>
                </a:lnTo>
                <a:lnTo>
                  <a:pt x="10174555" y="6285231"/>
                </a:lnTo>
                <a:lnTo>
                  <a:pt x="10158678" y="6293803"/>
                </a:lnTo>
                <a:lnTo>
                  <a:pt x="10142483" y="6302376"/>
                </a:lnTo>
                <a:lnTo>
                  <a:pt x="10125652" y="6310631"/>
                </a:lnTo>
                <a:lnTo>
                  <a:pt x="10108822" y="6318251"/>
                </a:lnTo>
                <a:lnTo>
                  <a:pt x="10091039" y="6325553"/>
                </a:lnTo>
                <a:lnTo>
                  <a:pt x="10072621" y="6332856"/>
                </a:lnTo>
                <a:lnTo>
                  <a:pt x="10054203" y="6339841"/>
                </a:lnTo>
                <a:lnTo>
                  <a:pt x="10035150" y="6346508"/>
                </a:lnTo>
                <a:lnTo>
                  <a:pt x="10016097" y="6352858"/>
                </a:lnTo>
                <a:lnTo>
                  <a:pt x="9995773" y="6358891"/>
                </a:lnTo>
                <a:lnTo>
                  <a:pt x="9975450" y="6364606"/>
                </a:lnTo>
                <a:lnTo>
                  <a:pt x="9954491" y="6370003"/>
                </a:lnTo>
                <a:lnTo>
                  <a:pt x="9932898" y="6375083"/>
                </a:lnTo>
                <a:lnTo>
                  <a:pt x="9910987" y="6379846"/>
                </a:lnTo>
                <a:lnTo>
                  <a:pt x="9888440" y="6384608"/>
                </a:lnTo>
                <a:lnTo>
                  <a:pt x="9865577" y="6388418"/>
                </a:lnTo>
                <a:lnTo>
                  <a:pt x="9842078" y="6392228"/>
                </a:lnTo>
                <a:lnTo>
                  <a:pt x="9817626" y="6396038"/>
                </a:lnTo>
                <a:lnTo>
                  <a:pt x="9793492" y="6399213"/>
                </a:lnTo>
                <a:lnTo>
                  <a:pt x="9768088" y="6402388"/>
                </a:lnTo>
                <a:lnTo>
                  <a:pt x="9742684" y="6404928"/>
                </a:lnTo>
                <a:lnTo>
                  <a:pt x="9716327" y="6407468"/>
                </a:lnTo>
                <a:lnTo>
                  <a:pt x="9689653" y="6409373"/>
                </a:lnTo>
                <a:lnTo>
                  <a:pt x="9662343" y="6410961"/>
                </a:lnTo>
                <a:lnTo>
                  <a:pt x="9635034" y="6412548"/>
                </a:lnTo>
                <a:lnTo>
                  <a:pt x="9606454" y="6413501"/>
                </a:lnTo>
                <a:lnTo>
                  <a:pt x="9577239" y="6414136"/>
                </a:lnTo>
                <a:lnTo>
                  <a:pt x="9548024" y="6414771"/>
                </a:lnTo>
                <a:lnTo>
                  <a:pt x="9517857" y="6415088"/>
                </a:lnTo>
                <a:lnTo>
                  <a:pt x="9487689" y="6414771"/>
                </a:lnTo>
                <a:lnTo>
                  <a:pt x="9458157" y="6414136"/>
                </a:lnTo>
                <a:lnTo>
                  <a:pt x="9429260" y="6413501"/>
                </a:lnTo>
                <a:lnTo>
                  <a:pt x="9400997" y="6412548"/>
                </a:lnTo>
                <a:lnTo>
                  <a:pt x="9373370" y="6410961"/>
                </a:lnTo>
                <a:lnTo>
                  <a:pt x="9346061" y="6409373"/>
                </a:lnTo>
                <a:lnTo>
                  <a:pt x="9319069" y="6407468"/>
                </a:lnTo>
                <a:lnTo>
                  <a:pt x="9293347" y="6404928"/>
                </a:lnTo>
                <a:lnTo>
                  <a:pt x="9267308" y="6402388"/>
                </a:lnTo>
                <a:lnTo>
                  <a:pt x="9242539" y="6399213"/>
                </a:lnTo>
                <a:lnTo>
                  <a:pt x="9217770" y="6396038"/>
                </a:lnTo>
                <a:lnTo>
                  <a:pt x="9193953" y="6392228"/>
                </a:lnTo>
                <a:lnTo>
                  <a:pt x="9170454" y="6388418"/>
                </a:lnTo>
                <a:lnTo>
                  <a:pt x="9147273" y="6384608"/>
                </a:lnTo>
                <a:lnTo>
                  <a:pt x="9124727" y="6379846"/>
                </a:lnTo>
                <a:lnTo>
                  <a:pt x="9102816" y="6375083"/>
                </a:lnTo>
                <a:lnTo>
                  <a:pt x="9081539" y="6370003"/>
                </a:lnTo>
                <a:lnTo>
                  <a:pt x="9060581" y="6364606"/>
                </a:lnTo>
                <a:lnTo>
                  <a:pt x="9040258" y="6358891"/>
                </a:lnTo>
                <a:lnTo>
                  <a:pt x="9019934" y="6352858"/>
                </a:lnTo>
                <a:lnTo>
                  <a:pt x="9000246" y="6346508"/>
                </a:lnTo>
                <a:lnTo>
                  <a:pt x="8981510" y="6339841"/>
                </a:lnTo>
                <a:lnTo>
                  <a:pt x="8962775" y="6332856"/>
                </a:lnTo>
                <a:lnTo>
                  <a:pt x="8944674" y="6325553"/>
                </a:lnTo>
                <a:lnTo>
                  <a:pt x="8927209" y="6318251"/>
                </a:lnTo>
                <a:lnTo>
                  <a:pt x="8909744" y="6310631"/>
                </a:lnTo>
                <a:lnTo>
                  <a:pt x="8893231" y="6302376"/>
                </a:lnTo>
                <a:lnTo>
                  <a:pt x="8877036" y="6293803"/>
                </a:lnTo>
                <a:lnTo>
                  <a:pt x="8861158" y="6285231"/>
                </a:lnTo>
                <a:lnTo>
                  <a:pt x="8846233" y="6276023"/>
                </a:lnTo>
                <a:lnTo>
                  <a:pt x="8830991" y="6266816"/>
                </a:lnTo>
                <a:lnTo>
                  <a:pt x="8816701" y="6256973"/>
                </a:lnTo>
                <a:lnTo>
                  <a:pt x="8802411" y="6247448"/>
                </a:lnTo>
                <a:lnTo>
                  <a:pt x="8788756" y="6236971"/>
                </a:lnTo>
                <a:lnTo>
                  <a:pt x="8775736" y="6226493"/>
                </a:lnTo>
                <a:lnTo>
                  <a:pt x="8763034" y="6216016"/>
                </a:lnTo>
                <a:lnTo>
                  <a:pt x="8750650" y="6204903"/>
                </a:lnTo>
                <a:lnTo>
                  <a:pt x="8738583" y="6193156"/>
                </a:lnTo>
                <a:lnTo>
                  <a:pt x="8727151" y="6181726"/>
                </a:lnTo>
                <a:lnTo>
                  <a:pt x="8715719" y="6169661"/>
                </a:lnTo>
                <a:lnTo>
                  <a:pt x="8705557" y="6157278"/>
                </a:lnTo>
                <a:lnTo>
                  <a:pt x="8695078" y="6144896"/>
                </a:lnTo>
                <a:lnTo>
                  <a:pt x="8684916" y="6131878"/>
                </a:lnTo>
                <a:lnTo>
                  <a:pt x="8675390" y="6118861"/>
                </a:lnTo>
                <a:lnTo>
                  <a:pt x="8665863" y="6105526"/>
                </a:lnTo>
                <a:lnTo>
                  <a:pt x="8656972" y="6091873"/>
                </a:lnTo>
                <a:lnTo>
                  <a:pt x="8648715" y="6077903"/>
                </a:lnTo>
                <a:lnTo>
                  <a:pt x="8640459" y="6063298"/>
                </a:lnTo>
                <a:lnTo>
                  <a:pt x="8632838" y="6049011"/>
                </a:lnTo>
                <a:lnTo>
                  <a:pt x="8625534" y="6034088"/>
                </a:lnTo>
                <a:lnTo>
                  <a:pt x="8618548" y="6018848"/>
                </a:lnTo>
                <a:lnTo>
                  <a:pt x="8611879" y="6003608"/>
                </a:lnTo>
                <a:lnTo>
                  <a:pt x="8605211" y="5987733"/>
                </a:lnTo>
                <a:lnTo>
                  <a:pt x="8599495" y="5971858"/>
                </a:lnTo>
                <a:lnTo>
                  <a:pt x="8593779" y="5955666"/>
                </a:lnTo>
                <a:lnTo>
                  <a:pt x="8588381" y="5938838"/>
                </a:lnTo>
                <a:lnTo>
                  <a:pt x="8583300" y="5922011"/>
                </a:lnTo>
                <a:lnTo>
                  <a:pt x="8578536" y="5905183"/>
                </a:lnTo>
                <a:lnTo>
                  <a:pt x="8574091" y="5887721"/>
                </a:lnTo>
                <a:lnTo>
                  <a:pt x="8570280" y="5869941"/>
                </a:lnTo>
                <a:lnTo>
                  <a:pt x="8566152" y="5852161"/>
                </a:lnTo>
                <a:lnTo>
                  <a:pt x="8562976" y="5833746"/>
                </a:lnTo>
                <a:lnTo>
                  <a:pt x="8559801" y="5815013"/>
                </a:lnTo>
                <a:lnTo>
                  <a:pt x="8556625" y="5796598"/>
                </a:lnTo>
                <a:lnTo>
                  <a:pt x="8556625" y="2641283"/>
                </a:lnTo>
                <a:lnTo>
                  <a:pt x="8556943" y="2620011"/>
                </a:lnTo>
                <a:lnTo>
                  <a:pt x="8557260" y="2598738"/>
                </a:lnTo>
                <a:lnTo>
                  <a:pt x="8558213" y="2577783"/>
                </a:lnTo>
                <a:lnTo>
                  <a:pt x="8559483" y="2556828"/>
                </a:lnTo>
                <a:lnTo>
                  <a:pt x="8561389" y="2536508"/>
                </a:lnTo>
                <a:lnTo>
                  <a:pt x="8563294" y="2515871"/>
                </a:lnTo>
                <a:lnTo>
                  <a:pt x="8565517" y="2495551"/>
                </a:lnTo>
                <a:lnTo>
                  <a:pt x="8568375" y="2475548"/>
                </a:lnTo>
                <a:lnTo>
                  <a:pt x="8571233" y="2455228"/>
                </a:lnTo>
                <a:lnTo>
                  <a:pt x="8574726" y="2435543"/>
                </a:lnTo>
                <a:lnTo>
                  <a:pt x="8579171" y="2416176"/>
                </a:lnTo>
                <a:lnTo>
                  <a:pt x="8583300" y="2396491"/>
                </a:lnTo>
                <a:lnTo>
                  <a:pt x="8588063" y="2377441"/>
                </a:lnTo>
                <a:lnTo>
                  <a:pt x="8593461" y="2358391"/>
                </a:lnTo>
                <a:lnTo>
                  <a:pt x="8598860" y="2339976"/>
                </a:lnTo>
                <a:lnTo>
                  <a:pt x="8604893" y="2321243"/>
                </a:lnTo>
                <a:lnTo>
                  <a:pt x="8611244" y="2302828"/>
                </a:lnTo>
                <a:lnTo>
                  <a:pt x="8618230" y="2285048"/>
                </a:lnTo>
                <a:lnTo>
                  <a:pt x="8625534" y="2266951"/>
                </a:lnTo>
                <a:lnTo>
                  <a:pt x="8633473" y="2249488"/>
                </a:lnTo>
                <a:lnTo>
                  <a:pt x="8641729" y="2232343"/>
                </a:lnTo>
                <a:lnTo>
                  <a:pt x="8650621" y="2214881"/>
                </a:lnTo>
                <a:lnTo>
                  <a:pt x="8659830" y="2198371"/>
                </a:lnTo>
                <a:lnTo>
                  <a:pt x="8669356" y="2181861"/>
                </a:lnTo>
                <a:lnTo>
                  <a:pt x="8679518" y="2165351"/>
                </a:lnTo>
                <a:lnTo>
                  <a:pt x="8690315" y="2149793"/>
                </a:lnTo>
                <a:lnTo>
                  <a:pt x="8701429" y="2133918"/>
                </a:lnTo>
                <a:lnTo>
                  <a:pt x="8713179" y="2118996"/>
                </a:lnTo>
                <a:lnTo>
                  <a:pt x="8725563" y="2103756"/>
                </a:lnTo>
                <a:lnTo>
                  <a:pt x="8738265" y="2089151"/>
                </a:lnTo>
                <a:lnTo>
                  <a:pt x="8751285" y="2074863"/>
                </a:lnTo>
                <a:lnTo>
                  <a:pt x="8764940" y="2060258"/>
                </a:lnTo>
                <a:lnTo>
                  <a:pt x="8779230" y="2046606"/>
                </a:lnTo>
                <a:lnTo>
                  <a:pt x="8794472" y="2033588"/>
                </a:lnTo>
                <a:lnTo>
                  <a:pt x="8809715" y="2020253"/>
                </a:lnTo>
                <a:lnTo>
                  <a:pt x="8825592" y="2007553"/>
                </a:lnTo>
                <a:lnTo>
                  <a:pt x="8841787" y="1995488"/>
                </a:lnTo>
                <a:lnTo>
                  <a:pt x="8858935" y="1983106"/>
                </a:lnTo>
                <a:lnTo>
                  <a:pt x="8876718" y="1971676"/>
                </a:lnTo>
                <a:lnTo>
                  <a:pt x="8894819" y="1960563"/>
                </a:lnTo>
                <a:lnTo>
                  <a:pt x="8913872" y="1949451"/>
                </a:lnTo>
                <a:lnTo>
                  <a:pt x="8932925" y="1938973"/>
                </a:lnTo>
                <a:lnTo>
                  <a:pt x="8952931" y="1929131"/>
                </a:lnTo>
                <a:lnTo>
                  <a:pt x="8973254" y="1919288"/>
                </a:lnTo>
                <a:lnTo>
                  <a:pt x="8994530" y="1910398"/>
                </a:lnTo>
                <a:lnTo>
                  <a:pt x="9016124" y="1901508"/>
                </a:lnTo>
                <a:lnTo>
                  <a:pt x="9038670" y="1892936"/>
                </a:lnTo>
                <a:lnTo>
                  <a:pt x="9061216" y="1884998"/>
                </a:lnTo>
                <a:lnTo>
                  <a:pt x="9085033" y="1877378"/>
                </a:lnTo>
                <a:lnTo>
                  <a:pt x="9109167" y="1870393"/>
                </a:lnTo>
                <a:lnTo>
                  <a:pt x="9133936" y="1863726"/>
                </a:lnTo>
                <a:lnTo>
                  <a:pt x="9159657" y="1857693"/>
                </a:lnTo>
                <a:lnTo>
                  <a:pt x="9185697" y="1851978"/>
                </a:lnTo>
                <a:lnTo>
                  <a:pt x="9212371" y="1846581"/>
                </a:lnTo>
                <a:lnTo>
                  <a:pt x="9239998" y="1841501"/>
                </a:lnTo>
                <a:lnTo>
                  <a:pt x="9268260" y="1837373"/>
                </a:lnTo>
                <a:lnTo>
                  <a:pt x="9297158" y="1833563"/>
                </a:lnTo>
                <a:lnTo>
                  <a:pt x="9326372" y="1830071"/>
                </a:lnTo>
                <a:lnTo>
                  <a:pt x="9356540" y="1827213"/>
                </a:lnTo>
                <a:lnTo>
                  <a:pt x="9387660" y="1824991"/>
                </a:lnTo>
                <a:lnTo>
                  <a:pt x="9418780" y="1823403"/>
                </a:lnTo>
                <a:lnTo>
                  <a:pt x="9451171" y="1821816"/>
                </a:lnTo>
                <a:lnTo>
                  <a:pt x="9484196" y="1821181"/>
                </a:lnTo>
                <a:close/>
                <a:moveTo>
                  <a:pt x="0" y="0"/>
                </a:moveTo>
                <a:lnTo>
                  <a:pt x="13131800" y="0"/>
                </a:lnTo>
                <a:lnTo>
                  <a:pt x="13131800" y="1419860"/>
                </a:lnTo>
                <a:lnTo>
                  <a:pt x="13116242" y="1402080"/>
                </a:lnTo>
                <a:lnTo>
                  <a:pt x="13100368" y="1384300"/>
                </a:lnTo>
                <a:lnTo>
                  <a:pt x="13084810" y="1366838"/>
                </a:lnTo>
                <a:lnTo>
                  <a:pt x="13068300" y="1349693"/>
                </a:lnTo>
                <a:lnTo>
                  <a:pt x="13051790" y="1332548"/>
                </a:lnTo>
                <a:lnTo>
                  <a:pt x="13035280" y="1315720"/>
                </a:lnTo>
                <a:lnTo>
                  <a:pt x="13018135" y="1298575"/>
                </a:lnTo>
                <a:lnTo>
                  <a:pt x="13001308" y="1282065"/>
                </a:lnTo>
                <a:lnTo>
                  <a:pt x="12983845" y="1265555"/>
                </a:lnTo>
                <a:lnTo>
                  <a:pt x="12966382" y="1249045"/>
                </a:lnTo>
                <a:lnTo>
                  <a:pt x="12948285" y="1233170"/>
                </a:lnTo>
                <a:lnTo>
                  <a:pt x="12930505" y="1217295"/>
                </a:lnTo>
                <a:lnTo>
                  <a:pt x="12912090" y="1201420"/>
                </a:lnTo>
                <a:lnTo>
                  <a:pt x="12893675" y="1185545"/>
                </a:lnTo>
                <a:lnTo>
                  <a:pt x="12874942" y="1170305"/>
                </a:lnTo>
                <a:lnTo>
                  <a:pt x="12855892" y="1155065"/>
                </a:lnTo>
                <a:lnTo>
                  <a:pt x="12836525" y="1140143"/>
                </a:lnTo>
                <a:lnTo>
                  <a:pt x="12817158" y="1125220"/>
                </a:lnTo>
                <a:lnTo>
                  <a:pt x="12797472" y="1110298"/>
                </a:lnTo>
                <a:lnTo>
                  <a:pt x="12777788" y="1095693"/>
                </a:lnTo>
                <a:lnTo>
                  <a:pt x="12757785" y="1081405"/>
                </a:lnTo>
                <a:lnTo>
                  <a:pt x="12737782" y="1066800"/>
                </a:lnTo>
                <a:lnTo>
                  <a:pt x="12717145" y="1052830"/>
                </a:lnTo>
                <a:lnTo>
                  <a:pt x="12696190" y="1038860"/>
                </a:lnTo>
                <a:lnTo>
                  <a:pt x="12675552" y="1024890"/>
                </a:lnTo>
                <a:lnTo>
                  <a:pt x="12654280" y="1011238"/>
                </a:lnTo>
                <a:lnTo>
                  <a:pt x="12633008" y="998220"/>
                </a:lnTo>
                <a:lnTo>
                  <a:pt x="12611418" y="984885"/>
                </a:lnTo>
                <a:lnTo>
                  <a:pt x="12589510" y="971550"/>
                </a:lnTo>
                <a:lnTo>
                  <a:pt x="12567602" y="958533"/>
                </a:lnTo>
                <a:lnTo>
                  <a:pt x="12545378" y="945833"/>
                </a:lnTo>
                <a:lnTo>
                  <a:pt x="12522835" y="933133"/>
                </a:lnTo>
                <a:lnTo>
                  <a:pt x="12500292" y="920433"/>
                </a:lnTo>
                <a:lnTo>
                  <a:pt x="12477115" y="908050"/>
                </a:lnTo>
                <a:lnTo>
                  <a:pt x="12454572" y="895668"/>
                </a:lnTo>
                <a:lnTo>
                  <a:pt x="12431395" y="883920"/>
                </a:lnTo>
                <a:lnTo>
                  <a:pt x="12407582" y="872173"/>
                </a:lnTo>
                <a:lnTo>
                  <a:pt x="12384088" y="860425"/>
                </a:lnTo>
                <a:lnTo>
                  <a:pt x="12360275" y="848678"/>
                </a:lnTo>
                <a:lnTo>
                  <a:pt x="12336145" y="837248"/>
                </a:lnTo>
                <a:lnTo>
                  <a:pt x="12311698" y="825818"/>
                </a:lnTo>
                <a:lnTo>
                  <a:pt x="12287250" y="814705"/>
                </a:lnTo>
                <a:lnTo>
                  <a:pt x="12262485" y="803910"/>
                </a:lnTo>
                <a:lnTo>
                  <a:pt x="12237720" y="793115"/>
                </a:lnTo>
                <a:lnTo>
                  <a:pt x="12187555" y="772160"/>
                </a:lnTo>
                <a:lnTo>
                  <a:pt x="12136120" y="751205"/>
                </a:lnTo>
                <a:lnTo>
                  <a:pt x="12084368" y="731520"/>
                </a:lnTo>
                <a:lnTo>
                  <a:pt x="12031345" y="711835"/>
                </a:lnTo>
                <a:lnTo>
                  <a:pt x="11978005" y="693103"/>
                </a:lnTo>
                <a:lnTo>
                  <a:pt x="11923395" y="674688"/>
                </a:lnTo>
                <a:lnTo>
                  <a:pt x="11868785" y="657225"/>
                </a:lnTo>
                <a:lnTo>
                  <a:pt x="11812905" y="640398"/>
                </a:lnTo>
                <a:lnTo>
                  <a:pt x="11756072" y="623888"/>
                </a:lnTo>
                <a:lnTo>
                  <a:pt x="11698922" y="607695"/>
                </a:lnTo>
                <a:lnTo>
                  <a:pt x="11641138" y="592455"/>
                </a:lnTo>
                <a:lnTo>
                  <a:pt x="11582400" y="577533"/>
                </a:lnTo>
                <a:lnTo>
                  <a:pt x="11522710" y="563245"/>
                </a:lnTo>
                <a:lnTo>
                  <a:pt x="11462385" y="549593"/>
                </a:lnTo>
                <a:lnTo>
                  <a:pt x="11401742" y="536258"/>
                </a:lnTo>
                <a:lnTo>
                  <a:pt x="11340465" y="523875"/>
                </a:lnTo>
                <a:lnTo>
                  <a:pt x="11278235" y="511493"/>
                </a:lnTo>
                <a:lnTo>
                  <a:pt x="11215052" y="500063"/>
                </a:lnTo>
                <a:lnTo>
                  <a:pt x="11151552" y="488950"/>
                </a:lnTo>
                <a:lnTo>
                  <a:pt x="11087418" y="478473"/>
                </a:lnTo>
                <a:lnTo>
                  <a:pt x="11022330" y="468630"/>
                </a:lnTo>
                <a:lnTo>
                  <a:pt x="10956608" y="459105"/>
                </a:lnTo>
                <a:lnTo>
                  <a:pt x="10890568" y="450215"/>
                </a:lnTo>
                <a:lnTo>
                  <a:pt x="10823258" y="441643"/>
                </a:lnTo>
                <a:lnTo>
                  <a:pt x="10756265" y="433705"/>
                </a:lnTo>
                <a:lnTo>
                  <a:pt x="10687685" y="426085"/>
                </a:lnTo>
                <a:lnTo>
                  <a:pt x="10619105" y="419100"/>
                </a:lnTo>
                <a:lnTo>
                  <a:pt x="10549890" y="412433"/>
                </a:lnTo>
                <a:lnTo>
                  <a:pt x="10479722" y="406400"/>
                </a:lnTo>
                <a:lnTo>
                  <a:pt x="10409238" y="401003"/>
                </a:lnTo>
                <a:lnTo>
                  <a:pt x="10338118" y="395605"/>
                </a:lnTo>
                <a:lnTo>
                  <a:pt x="10266045" y="391160"/>
                </a:lnTo>
                <a:lnTo>
                  <a:pt x="10193972" y="387033"/>
                </a:lnTo>
                <a:lnTo>
                  <a:pt x="10120948" y="383540"/>
                </a:lnTo>
                <a:lnTo>
                  <a:pt x="10047605" y="380048"/>
                </a:lnTo>
                <a:lnTo>
                  <a:pt x="9973310" y="377508"/>
                </a:lnTo>
                <a:lnTo>
                  <a:pt x="9898698" y="374968"/>
                </a:lnTo>
                <a:lnTo>
                  <a:pt x="9823450" y="373063"/>
                </a:lnTo>
                <a:lnTo>
                  <a:pt x="9747568" y="371793"/>
                </a:lnTo>
                <a:lnTo>
                  <a:pt x="9671368" y="370523"/>
                </a:lnTo>
                <a:lnTo>
                  <a:pt x="9594532" y="369888"/>
                </a:lnTo>
                <a:lnTo>
                  <a:pt x="9517380" y="369570"/>
                </a:lnTo>
                <a:lnTo>
                  <a:pt x="9453245" y="369888"/>
                </a:lnTo>
                <a:lnTo>
                  <a:pt x="9389745" y="370205"/>
                </a:lnTo>
                <a:lnTo>
                  <a:pt x="9326880" y="370840"/>
                </a:lnTo>
                <a:lnTo>
                  <a:pt x="9264332" y="372110"/>
                </a:lnTo>
                <a:lnTo>
                  <a:pt x="9202102" y="373380"/>
                </a:lnTo>
                <a:lnTo>
                  <a:pt x="9140508" y="375285"/>
                </a:lnTo>
                <a:lnTo>
                  <a:pt x="9079548" y="377190"/>
                </a:lnTo>
                <a:lnTo>
                  <a:pt x="9019222" y="379095"/>
                </a:lnTo>
                <a:lnTo>
                  <a:pt x="8958898" y="381953"/>
                </a:lnTo>
                <a:lnTo>
                  <a:pt x="8899842" y="384810"/>
                </a:lnTo>
                <a:lnTo>
                  <a:pt x="8840788" y="388303"/>
                </a:lnTo>
                <a:lnTo>
                  <a:pt x="8782368" y="391478"/>
                </a:lnTo>
                <a:lnTo>
                  <a:pt x="8724265" y="395288"/>
                </a:lnTo>
                <a:lnTo>
                  <a:pt x="8667115" y="399415"/>
                </a:lnTo>
                <a:lnTo>
                  <a:pt x="8609965" y="403860"/>
                </a:lnTo>
                <a:lnTo>
                  <a:pt x="8553768" y="408623"/>
                </a:lnTo>
                <a:lnTo>
                  <a:pt x="8497888" y="413703"/>
                </a:lnTo>
                <a:lnTo>
                  <a:pt x="8442642" y="418783"/>
                </a:lnTo>
                <a:lnTo>
                  <a:pt x="8387715" y="424498"/>
                </a:lnTo>
                <a:lnTo>
                  <a:pt x="8333423" y="430213"/>
                </a:lnTo>
                <a:lnTo>
                  <a:pt x="8279765" y="436563"/>
                </a:lnTo>
                <a:lnTo>
                  <a:pt x="8226425" y="442913"/>
                </a:lnTo>
                <a:lnTo>
                  <a:pt x="8173720" y="449898"/>
                </a:lnTo>
                <a:lnTo>
                  <a:pt x="8121333" y="457200"/>
                </a:lnTo>
                <a:lnTo>
                  <a:pt x="8069580" y="464185"/>
                </a:lnTo>
                <a:lnTo>
                  <a:pt x="8018463" y="472123"/>
                </a:lnTo>
                <a:lnTo>
                  <a:pt x="7967345" y="480060"/>
                </a:lnTo>
                <a:lnTo>
                  <a:pt x="7917498" y="488315"/>
                </a:lnTo>
                <a:lnTo>
                  <a:pt x="7867650" y="496888"/>
                </a:lnTo>
                <a:lnTo>
                  <a:pt x="7818755" y="505778"/>
                </a:lnTo>
                <a:lnTo>
                  <a:pt x="7769860" y="515303"/>
                </a:lnTo>
                <a:lnTo>
                  <a:pt x="7721600" y="524510"/>
                </a:lnTo>
                <a:lnTo>
                  <a:pt x="7674293" y="534670"/>
                </a:lnTo>
                <a:lnTo>
                  <a:pt x="7626668" y="544513"/>
                </a:lnTo>
                <a:lnTo>
                  <a:pt x="7580313" y="554990"/>
                </a:lnTo>
                <a:lnTo>
                  <a:pt x="7533958" y="565785"/>
                </a:lnTo>
                <a:lnTo>
                  <a:pt x="7488238" y="576580"/>
                </a:lnTo>
                <a:lnTo>
                  <a:pt x="7443470" y="588010"/>
                </a:lnTo>
                <a:lnTo>
                  <a:pt x="7398703" y="599440"/>
                </a:lnTo>
                <a:lnTo>
                  <a:pt x="7354570" y="611188"/>
                </a:lnTo>
                <a:lnTo>
                  <a:pt x="7311073" y="623570"/>
                </a:lnTo>
                <a:lnTo>
                  <a:pt x="7267893" y="635953"/>
                </a:lnTo>
                <a:lnTo>
                  <a:pt x="7225030" y="648653"/>
                </a:lnTo>
                <a:lnTo>
                  <a:pt x="7183438" y="661988"/>
                </a:lnTo>
                <a:lnTo>
                  <a:pt x="7141528" y="675323"/>
                </a:lnTo>
                <a:lnTo>
                  <a:pt x="7100570" y="688658"/>
                </a:lnTo>
                <a:lnTo>
                  <a:pt x="7060248" y="702945"/>
                </a:lnTo>
                <a:lnTo>
                  <a:pt x="7019925" y="717233"/>
                </a:lnTo>
                <a:lnTo>
                  <a:pt x="6980555" y="731520"/>
                </a:lnTo>
                <a:lnTo>
                  <a:pt x="6941503" y="746443"/>
                </a:lnTo>
                <a:lnTo>
                  <a:pt x="6902768" y="761683"/>
                </a:lnTo>
                <a:lnTo>
                  <a:pt x="6864985" y="776923"/>
                </a:lnTo>
                <a:lnTo>
                  <a:pt x="6827520" y="792798"/>
                </a:lnTo>
                <a:lnTo>
                  <a:pt x="6790373" y="808673"/>
                </a:lnTo>
                <a:lnTo>
                  <a:pt x="6753860" y="825183"/>
                </a:lnTo>
                <a:lnTo>
                  <a:pt x="6717665" y="841693"/>
                </a:lnTo>
                <a:lnTo>
                  <a:pt x="6682105" y="858520"/>
                </a:lnTo>
                <a:lnTo>
                  <a:pt x="6647498" y="875665"/>
                </a:lnTo>
                <a:lnTo>
                  <a:pt x="6613208" y="893445"/>
                </a:lnTo>
                <a:lnTo>
                  <a:pt x="6578918" y="910908"/>
                </a:lnTo>
                <a:lnTo>
                  <a:pt x="6545580" y="928688"/>
                </a:lnTo>
                <a:lnTo>
                  <a:pt x="6512560" y="947420"/>
                </a:lnTo>
                <a:lnTo>
                  <a:pt x="6480175" y="966153"/>
                </a:lnTo>
                <a:lnTo>
                  <a:pt x="6448108" y="984885"/>
                </a:lnTo>
                <a:lnTo>
                  <a:pt x="6416358" y="1004253"/>
                </a:lnTo>
                <a:lnTo>
                  <a:pt x="6385560" y="1023620"/>
                </a:lnTo>
                <a:lnTo>
                  <a:pt x="6355398" y="1043623"/>
                </a:lnTo>
                <a:lnTo>
                  <a:pt x="6325236" y="1063625"/>
                </a:lnTo>
                <a:lnTo>
                  <a:pt x="6295708" y="1083945"/>
                </a:lnTo>
                <a:lnTo>
                  <a:pt x="6266815" y="1104583"/>
                </a:lnTo>
                <a:lnTo>
                  <a:pt x="6238241" y="1125538"/>
                </a:lnTo>
                <a:lnTo>
                  <a:pt x="6210301" y="1146810"/>
                </a:lnTo>
                <a:lnTo>
                  <a:pt x="6182995" y="1168400"/>
                </a:lnTo>
                <a:lnTo>
                  <a:pt x="6156008" y="1190308"/>
                </a:lnTo>
                <a:lnTo>
                  <a:pt x="6129655" y="1212215"/>
                </a:lnTo>
                <a:lnTo>
                  <a:pt x="6103303" y="1234758"/>
                </a:lnTo>
                <a:lnTo>
                  <a:pt x="6078220" y="1257300"/>
                </a:lnTo>
                <a:lnTo>
                  <a:pt x="6053138" y="1280478"/>
                </a:lnTo>
                <a:lnTo>
                  <a:pt x="6028690" y="1303655"/>
                </a:lnTo>
                <a:lnTo>
                  <a:pt x="6004878" y="1327468"/>
                </a:lnTo>
                <a:lnTo>
                  <a:pt x="5981383" y="1350963"/>
                </a:lnTo>
                <a:lnTo>
                  <a:pt x="5958523" y="1375410"/>
                </a:lnTo>
                <a:lnTo>
                  <a:pt x="5935980" y="1399858"/>
                </a:lnTo>
                <a:lnTo>
                  <a:pt x="5914073" y="1424623"/>
                </a:lnTo>
                <a:lnTo>
                  <a:pt x="5892483" y="1449388"/>
                </a:lnTo>
                <a:lnTo>
                  <a:pt x="5871528" y="1474788"/>
                </a:lnTo>
                <a:lnTo>
                  <a:pt x="5851208" y="1500188"/>
                </a:lnTo>
                <a:lnTo>
                  <a:pt x="5830888" y="1526223"/>
                </a:lnTo>
                <a:lnTo>
                  <a:pt x="5811520" y="1552258"/>
                </a:lnTo>
                <a:lnTo>
                  <a:pt x="5792788" y="1578928"/>
                </a:lnTo>
                <a:lnTo>
                  <a:pt x="5774055" y="1605280"/>
                </a:lnTo>
                <a:lnTo>
                  <a:pt x="5756275" y="1632268"/>
                </a:lnTo>
                <a:lnTo>
                  <a:pt x="5738495" y="1659573"/>
                </a:lnTo>
                <a:lnTo>
                  <a:pt x="5721668" y="1687195"/>
                </a:lnTo>
                <a:lnTo>
                  <a:pt x="5705476" y="1715135"/>
                </a:lnTo>
                <a:lnTo>
                  <a:pt x="5689283" y="1743075"/>
                </a:lnTo>
                <a:lnTo>
                  <a:pt x="5673725" y="1771968"/>
                </a:lnTo>
                <a:lnTo>
                  <a:pt x="5658486" y="1800543"/>
                </a:lnTo>
                <a:lnTo>
                  <a:pt x="5644198" y="1829753"/>
                </a:lnTo>
                <a:lnTo>
                  <a:pt x="5630545" y="1858645"/>
                </a:lnTo>
                <a:lnTo>
                  <a:pt x="5616893" y="1888490"/>
                </a:lnTo>
                <a:lnTo>
                  <a:pt x="5603875" y="1918335"/>
                </a:lnTo>
                <a:lnTo>
                  <a:pt x="5590858" y="1948498"/>
                </a:lnTo>
                <a:lnTo>
                  <a:pt x="5579110" y="1978978"/>
                </a:lnTo>
                <a:lnTo>
                  <a:pt x="5567363" y="2009458"/>
                </a:lnTo>
                <a:lnTo>
                  <a:pt x="5556568" y="2040255"/>
                </a:lnTo>
                <a:lnTo>
                  <a:pt x="5546090" y="2071688"/>
                </a:lnTo>
                <a:lnTo>
                  <a:pt x="5536248" y="2103438"/>
                </a:lnTo>
                <a:lnTo>
                  <a:pt x="5526405" y="2134870"/>
                </a:lnTo>
                <a:lnTo>
                  <a:pt x="5517198" y="2167255"/>
                </a:lnTo>
                <a:lnTo>
                  <a:pt x="5508626" y="2199640"/>
                </a:lnTo>
                <a:lnTo>
                  <a:pt x="5500688" y="2232343"/>
                </a:lnTo>
                <a:lnTo>
                  <a:pt x="5493385" y="2265045"/>
                </a:lnTo>
                <a:lnTo>
                  <a:pt x="5485765" y="2298065"/>
                </a:lnTo>
                <a:lnTo>
                  <a:pt x="5479416" y="2332038"/>
                </a:lnTo>
                <a:lnTo>
                  <a:pt x="5473066" y="2365693"/>
                </a:lnTo>
                <a:lnTo>
                  <a:pt x="5467668" y="2399665"/>
                </a:lnTo>
                <a:lnTo>
                  <a:pt x="5462270" y="2434273"/>
                </a:lnTo>
                <a:lnTo>
                  <a:pt x="5457825" y="2468563"/>
                </a:lnTo>
                <a:lnTo>
                  <a:pt x="5453380" y="2503805"/>
                </a:lnTo>
                <a:lnTo>
                  <a:pt x="5449888" y="2539048"/>
                </a:lnTo>
                <a:lnTo>
                  <a:pt x="5447030" y="2574290"/>
                </a:lnTo>
                <a:lnTo>
                  <a:pt x="5444173" y="2609850"/>
                </a:lnTo>
                <a:lnTo>
                  <a:pt x="5441950" y="2646045"/>
                </a:lnTo>
                <a:lnTo>
                  <a:pt x="5440363" y="2682558"/>
                </a:lnTo>
                <a:lnTo>
                  <a:pt x="5439093" y="2719070"/>
                </a:lnTo>
                <a:lnTo>
                  <a:pt x="5438458" y="2755583"/>
                </a:lnTo>
                <a:lnTo>
                  <a:pt x="5438141" y="2793048"/>
                </a:lnTo>
                <a:lnTo>
                  <a:pt x="5438141" y="5670550"/>
                </a:lnTo>
                <a:lnTo>
                  <a:pt x="5442585" y="5715635"/>
                </a:lnTo>
                <a:lnTo>
                  <a:pt x="5448300" y="5760085"/>
                </a:lnTo>
                <a:lnTo>
                  <a:pt x="5454650" y="5804218"/>
                </a:lnTo>
                <a:lnTo>
                  <a:pt x="5461636" y="5847715"/>
                </a:lnTo>
                <a:lnTo>
                  <a:pt x="5469255" y="5890895"/>
                </a:lnTo>
                <a:lnTo>
                  <a:pt x="5477828" y="5933123"/>
                </a:lnTo>
                <a:lnTo>
                  <a:pt x="5487035" y="5975033"/>
                </a:lnTo>
                <a:lnTo>
                  <a:pt x="5497195" y="6016625"/>
                </a:lnTo>
                <a:lnTo>
                  <a:pt x="5507991" y="6057265"/>
                </a:lnTo>
                <a:lnTo>
                  <a:pt x="5519103" y="6097905"/>
                </a:lnTo>
                <a:lnTo>
                  <a:pt x="5531168" y="6137593"/>
                </a:lnTo>
                <a:lnTo>
                  <a:pt x="5544185" y="6176645"/>
                </a:lnTo>
                <a:lnTo>
                  <a:pt x="5557838" y="6215698"/>
                </a:lnTo>
                <a:lnTo>
                  <a:pt x="5571808" y="6253798"/>
                </a:lnTo>
                <a:lnTo>
                  <a:pt x="5586730" y="6291898"/>
                </a:lnTo>
                <a:lnTo>
                  <a:pt x="5602605" y="6328728"/>
                </a:lnTo>
                <a:lnTo>
                  <a:pt x="5618798" y="6365875"/>
                </a:lnTo>
                <a:lnTo>
                  <a:pt x="5635943" y="6402070"/>
                </a:lnTo>
                <a:lnTo>
                  <a:pt x="5653723" y="6437948"/>
                </a:lnTo>
                <a:lnTo>
                  <a:pt x="5671820" y="6473190"/>
                </a:lnTo>
                <a:lnTo>
                  <a:pt x="5691188" y="6507798"/>
                </a:lnTo>
                <a:lnTo>
                  <a:pt x="5710873" y="6542088"/>
                </a:lnTo>
                <a:lnTo>
                  <a:pt x="5731193" y="6575743"/>
                </a:lnTo>
                <a:lnTo>
                  <a:pt x="5752465" y="6609080"/>
                </a:lnTo>
                <a:lnTo>
                  <a:pt x="5774055" y="6642100"/>
                </a:lnTo>
                <a:lnTo>
                  <a:pt x="5796598" y="6674168"/>
                </a:lnTo>
                <a:lnTo>
                  <a:pt x="5819775" y="6705918"/>
                </a:lnTo>
                <a:lnTo>
                  <a:pt x="5843588" y="6737350"/>
                </a:lnTo>
                <a:lnTo>
                  <a:pt x="5868036" y="6768465"/>
                </a:lnTo>
                <a:lnTo>
                  <a:pt x="5893435" y="6798310"/>
                </a:lnTo>
                <a:lnTo>
                  <a:pt x="5919153" y="6828473"/>
                </a:lnTo>
                <a:lnTo>
                  <a:pt x="59458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3140A-5773-4C6B-A3D0-C3AC84457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C24FB-271A-41B6-936F-3113AA9E4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CE9CB-A062-4E8B-80F2-56001457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2F3013D-C5C2-4F48-9014-639C499E34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EDD82A1-B1AA-4707-84E7-E3701E6E7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3" y="2472499"/>
            <a:ext cx="3836306" cy="1360033"/>
          </a:xfrm>
        </p:spPr>
        <p:txBody>
          <a:bodyPr anchor="b"/>
          <a:lstStyle>
            <a:lvl1pPr>
              <a:def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A16A68F-44E1-4A3C-87CC-CBB8D0A0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11142" y="4092090"/>
            <a:ext cx="3836307" cy="117269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7499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- P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410468A-4A60-450C-98E2-239DA3EDDBE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0" y="0"/>
            <a:ext cx="12192000" cy="6858001"/>
          </a:xfrm>
          <a:custGeom>
            <a:avLst/>
            <a:gdLst>
              <a:gd name="connsiteX0" fmla="*/ 0 w 13258800"/>
              <a:gd name="connsiteY0" fmla="*/ 4017963 h 6858001"/>
              <a:gd name="connsiteX1" fmla="*/ 31435 w 13258800"/>
              <a:gd name="connsiteY1" fmla="*/ 4037331 h 6858001"/>
              <a:gd name="connsiteX2" fmla="*/ 63188 w 13258800"/>
              <a:gd name="connsiteY2" fmla="*/ 4056698 h 6858001"/>
              <a:gd name="connsiteX3" fmla="*/ 95894 w 13258800"/>
              <a:gd name="connsiteY3" fmla="*/ 4075113 h 6858001"/>
              <a:gd name="connsiteX4" fmla="*/ 129552 w 13258800"/>
              <a:gd name="connsiteY4" fmla="*/ 4093528 h 6858001"/>
              <a:gd name="connsiteX5" fmla="*/ 163845 w 13258800"/>
              <a:gd name="connsiteY5" fmla="*/ 4111308 h 6858001"/>
              <a:gd name="connsiteX6" fmla="*/ 198774 w 13258800"/>
              <a:gd name="connsiteY6" fmla="*/ 4128771 h 6858001"/>
              <a:gd name="connsiteX7" fmla="*/ 234654 w 13258800"/>
              <a:gd name="connsiteY7" fmla="*/ 4145916 h 6858001"/>
              <a:gd name="connsiteX8" fmla="*/ 271170 w 13258800"/>
              <a:gd name="connsiteY8" fmla="*/ 4162743 h 6858001"/>
              <a:gd name="connsiteX9" fmla="*/ 308639 w 13258800"/>
              <a:gd name="connsiteY9" fmla="*/ 4178936 h 6858001"/>
              <a:gd name="connsiteX10" fmla="*/ 346742 w 13258800"/>
              <a:gd name="connsiteY10" fmla="*/ 4194811 h 6858001"/>
              <a:gd name="connsiteX11" fmla="*/ 385481 w 13258800"/>
              <a:gd name="connsiteY11" fmla="*/ 4210051 h 6858001"/>
              <a:gd name="connsiteX12" fmla="*/ 425490 w 13258800"/>
              <a:gd name="connsiteY12" fmla="*/ 4225291 h 6858001"/>
              <a:gd name="connsiteX13" fmla="*/ 466451 w 13258800"/>
              <a:gd name="connsiteY13" fmla="*/ 4239578 h 6858001"/>
              <a:gd name="connsiteX14" fmla="*/ 507413 w 13258800"/>
              <a:gd name="connsiteY14" fmla="*/ 4253866 h 6858001"/>
              <a:gd name="connsiteX15" fmla="*/ 549962 w 13258800"/>
              <a:gd name="connsiteY15" fmla="*/ 4267201 h 6858001"/>
              <a:gd name="connsiteX16" fmla="*/ 593146 w 13258800"/>
              <a:gd name="connsiteY16" fmla="*/ 4280218 h 6858001"/>
              <a:gd name="connsiteX17" fmla="*/ 633789 w 13258800"/>
              <a:gd name="connsiteY17" fmla="*/ 4292601 h 6858001"/>
              <a:gd name="connsiteX18" fmla="*/ 674433 w 13258800"/>
              <a:gd name="connsiteY18" fmla="*/ 4304348 h 6858001"/>
              <a:gd name="connsiteX19" fmla="*/ 715395 w 13258800"/>
              <a:gd name="connsiteY19" fmla="*/ 4315778 h 6858001"/>
              <a:gd name="connsiteX20" fmla="*/ 756356 w 13258800"/>
              <a:gd name="connsiteY20" fmla="*/ 4326891 h 6858001"/>
              <a:gd name="connsiteX21" fmla="*/ 797635 w 13258800"/>
              <a:gd name="connsiteY21" fmla="*/ 4337368 h 6858001"/>
              <a:gd name="connsiteX22" fmla="*/ 839231 w 13258800"/>
              <a:gd name="connsiteY22" fmla="*/ 4347211 h 6858001"/>
              <a:gd name="connsiteX23" fmla="*/ 880828 w 13258800"/>
              <a:gd name="connsiteY23" fmla="*/ 4357053 h 6858001"/>
              <a:gd name="connsiteX24" fmla="*/ 922742 w 13258800"/>
              <a:gd name="connsiteY24" fmla="*/ 4365943 h 6858001"/>
              <a:gd name="connsiteX25" fmla="*/ 964655 w 13258800"/>
              <a:gd name="connsiteY25" fmla="*/ 4374833 h 6858001"/>
              <a:gd name="connsiteX26" fmla="*/ 1006887 w 13258800"/>
              <a:gd name="connsiteY26" fmla="*/ 4383088 h 6858001"/>
              <a:gd name="connsiteX27" fmla="*/ 1049436 w 13258800"/>
              <a:gd name="connsiteY27" fmla="*/ 4390708 h 6858001"/>
              <a:gd name="connsiteX28" fmla="*/ 1091667 w 13258800"/>
              <a:gd name="connsiteY28" fmla="*/ 4398328 h 6858001"/>
              <a:gd name="connsiteX29" fmla="*/ 1134534 w 13258800"/>
              <a:gd name="connsiteY29" fmla="*/ 4404996 h 6858001"/>
              <a:gd name="connsiteX30" fmla="*/ 1177083 w 13258800"/>
              <a:gd name="connsiteY30" fmla="*/ 4411981 h 6858001"/>
              <a:gd name="connsiteX31" fmla="*/ 1220267 w 13258800"/>
              <a:gd name="connsiteY31" fmla="*/ 4418331 h 6858001"/>
              <a:gd name="connsiteX32" fmla="*/ 1263451 w 13258800"/>
              <a:gd name="connsiteY32" fmla="*/ 4424363 h 6858001"/>
              <a:gd name="connsiteX33" fmla="*/ 1306318 w 13258800"/>
              <a:gd name="connsiteY33" fmla="*/ 4429761 h 6858001"/>
              <a:gd name="connsiteX34" fmla="*/ 1349502 w 13258800"/>
              <a:gd name="connsiteY34" fmla="*/ 4435158 h 6858001"/>
              <a:gd name="connsiteX35" fmla="*/ 1393003 w 13258800"/>
              <a:gd name="connsiteY35" fmla="*/ 4440238 h 6858001"/>
              <a:gd name="connsiteX36" fmla="*/ 1436505 w 13258800"/>
              <a:gd name="connsiteY36" fmla="*/ 4444683 h 6858001"/>
              <a:gd name="connsiteX37" fmla="*/ 1480324 w 13258800"/>
              <a:gd name="connsiteY37" fmla="*/ 4449128 h 6858001"/>
              <a:gd name="connsiteX38" fmla="*/ 1523825 w 13258800"/>
              <a:gd name="connsiteY38" fmla="*/ 4452938 h 6858001"/>
              <a:gd name="connsiteX39" fmla="*/ 1567962 w 13258800"/>
              <a:gd name="connsiteY39" fmla="*/ 4456748 h 6858001"/>
              <a:gd name="connsiteX40" fmla="*/ 1611781 w 13258800"/>
              <a:gd name="connsiteY40" fmla="*/ 4460558 h 6858001"/>
              <a:gd name="connsiteX41" fmla="*/ 1655918 w 13258800"/>
              <a:gd name="connsiteY41" fmla="*/ 4463733 h 6858001"/>
              <a:gd name="connsiteX42" fmla="*/ 1700054 w 13258800"/>
              <a:gd name="connsiteY42" fmla="*/ 4466591 h 6858001"/>
              <a:gd name="connsiteX43" fmla="*/ 1744191 w 13258800"/>
              <a:gd name="connsiteY43" fmla="*/ 4469131 h 6858001"/>
              <a:gd name="connsiteX44" fmla="*/ 1788328 w 13258800"/>
              <a:gd name="connsiteY44" fmla="*/ 4471671 h 6858001"/>
              <a:gd name="connsiteX45" fmla="*/ 1832782 w 13258800"/>
              <a:gd name="connsiteY45" fmla="*/ 4473893 h 6858001"/>
              <a:gd name="connsiteX46" fmla="*/ 1877554 w 13258800"/>
              <a:gd name="connsiteY46" fmla="*/ 4476116 h 6858001"/>
              <a:gd name="connsiteX47" fmla="*/ 1966462 w 13258800"/>
              <a:gd name="connsiteY47" fmla="*/ 4479291 h 6858001"/>
              <a:gd name="connsiteX48" fmla="*/ 2055688 w 13258800"/>
              <a:gd name="connsiteY48" fmla="*/ 4482148 h 6858001"/>
              <a:gd name="connsiteX49" fmla="*/ 2144914 w 13258800"/>
              <a:gd name="connsiteY49" fmla="*/ 4484688 h 6858001"/>
              <a:gd name="connsiteX50" fmla="*/ 2234457 w 13258800"/>
              <a:gd name="connsiteY50" fmla="*/ 4486276 h 6858001"/>
              <a:gd name="connsiteX51" fmla="*/ 2324000 w 13258800"/>
              <a:gd name="connsiteY51" fmla="*/ 4487546 h 6858001"/>
              <a:gd name="connsiteX52" fmla="*/ 2413861 w 13258800"/>
              <a:gd name="connsiteY52" fmla="*/ 4488181 h 6858001"/>
              <a:gd name="connsiteX53" fmla="*/ 2503405 w 13258800"/>
              <a:gd name="connsiteY53" fmla="*/ 4488816 h 6858001"/>
              <a:gd name="connsiteX54" fmla="*/ 2682809 w 13258800"/>
              <a:gd name="connsiteY54" fmla="*/ 4489451 h 6858001"/>
              <a:gd name="connsiteX55" fmla="*/ 2861578 w 13258800"/>
              <a:gd name="connsiteY55" fmla="*/ 4489768 h 6858001"/>
              <a:gd name="connsiteX56" fmla="*/ 2950804 w 13258800"/>
              <a:gd name="connsiteY56" fmla="*/ 4490086 h 6858001"/>
              <a:gd name="connsiteX57" fmla="*/ 3039712 w 13258800"/>
              <a:gd name="connsiteY57" fmla="*/ 4490403 h 6858001"/>
              <a:gd name="connsiteX58" fmla="*/ 3128303 w 13258800"/>
              <a:gd name="connsiteY58" fmla="*/ 4491038 h 6858001"/>
              <a:gd name="connsiteX59" fmla="*/ 3216894 w 13258800"/>
              <a:gd name="connsiteY59" fmla="*/ 4492626 h 6858001"/>
              <a:gd name="connsiteX60" fmla="*/ 3304850 w 13258800"/>
              <a:gd name="connsiteY60" fmla="*/ 4494531 h 6858001"/>
              <a:gd name="connsiteX61" fmla="*/ 3392488 w 13258800"/>
              <a:gd name="connsiteY61" fmla="*/ 4496436 h 6858001"/>
              <a:gd name="connsiteX62" fmla="*/ 3392488 w 13258800"/>
              <a:gd name="connsiteY62" fmla="*/ 6858001 h 6858001"/>
              <a:gd name="connsiteX63" fmla="*/ 0 w 13258800"/>
              <a:gd name="connsiteY63" fmla="*/ 6858001 h 6858001"/>
              <a:gd name="connsiteX64" fmla="*/ 2977996 w 13258800"/>
              <a:gd name="connsiteY64" fmla="*/ 1585913 h 6858001"/>
              <a:gd name="connsiteX65" fmla="*/ 3123782 w 13258800"/>
              <a:gd name="connsiteY65" fmla="*/ 1585913 h 6858001"/>
              <a:gd name="connsiteX66" fmla="*/ 3392487 w 13258800"/>
              <a:gd name="connsiteY66" fmla="*/ 1585913 h 6858001"/>
              <a:gd name="connsiteX67" fmla="*/ 3392487 w 13258800"/>
              <a:gd name="connsiteY67" fmla="*/ 3279776 h 6858001"/>
              <a:gd name="connsiteX68" fmla="*/ 3348656 w 13258800"/>
              <a:gd name="connsiteY68" fmla="*/ 3279141 h 6858001"/>
              <a:gd name="connsiteX69" fmla="*/ 3304189 w 13258800"/>
              <a:gd name="connsiteY69" fmla="*/ 3278824 h 6858001"/>
              <a:gd name="connsiteX70" fmla="*/ 3214621 w 13258800"/>
              <a:gd name="connsiteY70" fmla="*/ 3278189 h 6858001"/>
              <a:gd name="connsiteX71" fmla="*/ 3124100 w 13258800"/>
              <a:gd name="connsiteY71" fmla="*/ 3277871 h 6858001"/>
              <a:gd name="connsiteX72" fmla="*/ 3032626 w 13258800"/>
              <a:gd name="connsiteY72" fmla="*/ 3277553 h 6858001"/>
              <a:gd name="connsiteX73" fmla="*/ 2940834 w 13258800"/>
              <a:gd name="connsiteY73" fmla="*/ 3276283 h 6858001"/>
              <a:gd name="connsiteX74" fmla="*/ 2894780 w 13258800"/>
              <a:gd name="connsiteY74" fmla="*/ 3275330 h 6858001"/>
              <a:gd name="connsiteX75" fmla="*/ 2849043 w 13258800"/>
              <a:gd name="connsiteY75" fmla="*/ 3274060 h 6858001"/>
              <a:gd name="connsiteX76" fmla="*/ 2803306 w 13258800"/>
              <a:gd name="connsiteY76" fmla="*/ 3272790 h 6858001"/>
              <a:gd name="connsiteX77" fmla="*/ 2757251 w 13258800"/>
              <a:gd name="connsiteY77" fmla="*/ 3270567 h 6858001"/>
              <a:gd name="connsiteX78" fmla="*/ 2711514 w 13258800"/>
              <a:gd name="connsiteY78" fmla="*/ 3268344 h 6858001"/>
              <a:gd name="connsiteX79" fmla="*/ 2666095 w 13258800"/>
              <a:gd name="connsiteY79" fmla="*/ 3265169 h 6858001"/>
              <a:gd name="connsiteX80" fmla="*/ 2620676 w 13258800"/>
              <a:gd name="connsiteY80" fmla="*/ 3261993 h 6858001"/>
              <a:gd name="connsiteX81" fmla="*/ 2575574 w 13258800"/>
              <a:gd name="connsiteY81" fmla="*/ 3257865 h 6858001"/>
              <a:gd name="connsiteX82" fmla="*/ 2530790 w 13258800"/>
              <a:gd name="connsiteY82" fmla="*/ 3253101 h 6858001"/>
              <a:gd name="connsiteX83" fmla="*/ 2486641 w 13258800"/>
              <a:gd name="connsiteY83" fmla="*/ 3247703 h 6858001"/>
              <a:gd name="connsiteX84" fmla="*/ 2442174 w 13258800"/>
              <a:gd name="connsiteY84" fmla="*/ 3241669 h 6858001"/>
              <a:gd name="connsiteX85" fmla="*/ 2420576 w 13258800"/>
              <a:gd name="connsiteY85" fmla="*/ 3238176 h 6858001"/>
              <a:gd name="connsiteX86" fmla="*/ 2398661 w 13258800"/>
              <a:gd name="connsiteY86" fmla="*/ 3234683 h 6858001"/>
              <a:gd name="connsiteX87" fmla="*/ 2377063 w 13258800"/>
              <a:gd name="connsiteY87" fmla="*/ 3230555 h 6858001"/>
              <a:gd name="connsiteX88" fmla="*/ 2355147 w 13258800"/>
              <a:gd name="connsiteY88" fmla="*/ 3226744 h 6858001"/>
              <a:gd name="connsiteX89" fmla="*/ 2333867 w 13258800"/>
              <a:gd name="connsiteY89" fmla="*/ 3222298 h 6858001"/>
              <a:gd name="connsiteX90" fmla="*/ 2312586 w 13258800"/>
              <a:gd name="connsiteY90" fmla="*/ 3218170 h 6858001"/>
              <a:gd name="connsiteX91" fmla="*/ 2291624 w 13258800"/>
              <a:gd name="connsiteY91" fmla="*/ 3213089 h 6858001"/>
              <a:gd name="connsiteX92" fmla="*/ 2270661 w 13258800"/>
              <a:gd name="connsiteY92" fmla="*/ 3208008 h 6858001"/>
              <a:gd name="connsiteX93" fmla="*/ 2249698 w 13258800"/>
              <a:gd name="connsiteY93" fmla="*/ 3203244 h 6858001"/>
              <a:gd name="connsiteX94" fmla="*/ 2228418 w 13258800"/>
              <a:gd name="connsiteY94" fmla="*/ 3197528 h 6858001"/>
              <a:gd name="connsiteX95" fmla="*/ 2208090 w 13258800"/>
              <a:gd name="connsiteY95" fmla="*/ 3191812 h 6858001"/>
              <a:gd name="connsiteX96" fmla="*/ 2187762 w 13258800"/>
              <a:gd name="connsiteY96" fmla="*/ 3185779 h 6858001"/>
              <a:gd name="connsiteX97" fmla="*/ 2167117 w 13258800"/>
              <a:gd name="connsiteY97" fmla="*/ 3179427 h 6858001"/>
              <a:gd name="connsiteX98" fmla="*/ 2147107 w 13258800"/>
              <a:gd name="connsiteY98" fmla="*/ 3172759 h 6858001"/>
              <a:gd name="connsiteX99" fmla="*/ 2127097 w 13258800"/>
              <a:gd name="connsiteY99" fmla="*/ 3166090 h 6858001"/>
              <a:gd name="connsiteX100" fmla="*/ 2107405 w 13258800"/>
              <a:gd name="connsiteY100" fmla="*/ 3158786 h 6858001"/>
              <a:gd name="connsiteX101" fmla="*/ 2088030 w 13258800"/>
              <a:gd name="connsiteY101" fmla="*/ 3151482 h 6858001"/>
              <a:gd name="connsiteX102" fmla="*/ 2068021 w 13258800"/>
              <a:gd name="connsiteY102" fmla="*/ 3143543 h 6858001"/>
              <a:gd name="connsiteX103" fmla="*/ 2048963 w 13258800"/>
              <a:gd name="connsiteY103" fmla="*/ 3135287 h 6858001"/>
              <a:gd name="connsiteX104" fmla="*/ 2029906 w 13258800"/>
              <a:gd name="connsiteY104" fmla="*/ 3126712 h 6858001"/>
              <a:gd name="connsiteX105" fmla="*/ 2011167 w 13258800"/>
              <a:gd name="connsiteY105" fmla="*/ 3118138 h 6858001"/>
              <a:gd name="connsiteX106" fmla="*/ 1992428 w 13258800"/>
              <a:gd name="connsiteY106" fmla="*/ 3108929 h 6858001"/>
              <a:gd name="connsiteX107" fmla="*/ 1980676 w 13258800"/>
              <a:gd name="connsiteY107" fmla="*/ 3100355 h 6858001"/>
              <a:gd name="connsiteX108" fmla="*/ 1968924 w 13258800"/>
              <a:gd name="connsiteY108" fmla="*/ 3091781 h 6858001"/>
              <a:gd name="connsiteX109" fmla="*/ 1957807 w 13258800"/>
              <a:gd name="connsiteY109" fmla="*/ 3082889 h 6858001"/>
              <a:gd name="connsiteX110" fmla="*/ 1947008 w 13258800"/>
              <a:gd name="connsiteY110" fmla="*/ 3074315 h 6858001"/>
              <a:gd name="connsiteX111" fmla="*/ 1936527 w 13258800"/>
              <a:gd name="connsiteY111" fmla="*/ 3064788 h 6858001"/>
              <a:gd name="connsiteX112" fmla="*/ 1926045 w 13258800"/>
              <a:gd name="connsiteY112" fmla="*/ 3055897 h 6858001"/>
              <a:gd name="connsiteX113" fmla="*/ 1915882 w 13258800"/>
              <a:gd name="connsiteY113" fmla="*/ 3046687 h 6858001"/>
              <a:gd name="connsiteX114" fmla="*/ 1906035 w 13258800"/>
              <a:gd name="connsiteY114" fmla="*/ 3037478 h 6858001"/>
              <a:gd name="connsiteX115" fmla="*/ 1896507 w 13258800"/>
              <a:gd name="connsiteY115" fmla="*/ 3027634 h 6858001"/>
              <a:gd name="connsiteX116" fmla="*/ 1886978 w 13258800"/>
              <a:gd name="connsiteY116" fmla="*/ 3018107 h 6858001"/>
              <a:gd name="connsiteX117" fmla="*/ 1878085 w 13258800"/>
              <a:gd name="connsiteY117" fmla="*/ 3008580 h 6858001"/>
              <a:gd name="connsiteX118" fmla="*/ 1869192 w 13258800"/>
              <a:gd name="connsiteY118" fmla="*/ 2998736 h 6858001"/>
              <a:gd name="connsiteX119" fmla="*/ 1860616 w 13258800"/>
              <a:gd name="connsiteY119" fmla="*/ 2988892 h 6858001"/>
              <a:gd name="connsiteX120" fmla="*/ 1852358 w 13258800"/>
              <a:gd name="connsiteY120" fmla="*/ 2978730 h 6858001"/>
              <a:gd name="connsiteX121" fmla="*/ 1844418 w 13258800"/>
              <a:gd name="connsiteY121" fmla="*/ 2968885 h 6858001"/>
              <a:gd name="connsiteX122" fmla="*/ 1836477 w 13258800"/>
              <a:gd name="connsiteY122" fmla="*/ 2958724 h 6858001"/>
              <a:gd name="connsiteX123" fmla="*/ 1828854 w 13258800"/>
              <a:gd name="connsiteY123" fmla="*/ 2948562 h 6858001"/>
              <a:gd name="connsiteX124" fmla="*/ 1821549 w 13258800"/>
              <a:gd name="connsiteY124" fmla="*/ 2938082 h 6858001"/>
              <a:gd name="connsiteX125" fmla="*/ 1814562 w 13258800"/>
              <a:gd name="connsiteY125" fmla="*/ 2927603 h 6858001"/>
              <a:gd name="connsiteX126" fmla="*/ 1807574 w 13258800"/>
              <a:gd name="connsiteY126" fmla="*/ 2917441 h 6858001"/>
              <a:gd name="connsiteX127" fmla="*/ 1794234 w 13258800"/>
              <a:gd name="connsiteY127" fmla="*/ 2896164 h 6858001"/>
              <a:gd name="connsiteX128" fmla="*/ 1782164 w 13258800"/>
              <a:gd name="connsiteY128" fmla="*/ 2874888 h 6858001"/>
              <a:gd name="connsiteX129" fmla="*/ 1771048 w 13258800"/>
              <a:gd name="connsiteY129" fmla="*/ 2852976 h 6858001"/>
              <a:gd name="connsiteX130" fmla="*/ 1759931 w 13258800"/>
              <a:gd name="connsiteY130" fmla="*/ 2831064 h 6858001"/>
              <a:gd name="connsiteX131" fmla="*/ 1750403 w 13258800"/>
              <a:gd name="connsiteY131" fmla="*/ 2808835 h 6858001"/>
              <a:gd name="connsiteX132" fmla="*/ 1741509 w 13258800"/>
              <a:gd name="connsiteY132" fmla="*/ 2786606 h 6858001"/>
              <a:gd name="connsiteX133" fmla="*/ 1733251 w 13258800"/>
              <a:gd name="connsiteY133" fmla="*/ 2764059 h 6858001"/>
              <a:gd name="connsiteX134" fmla="*/ 1725311 w 13258800"/>
              <a:gd name="connsiteY134" fmla="*/ 2741830 h 6858001"/>
              <a:gd name="connsiteX135" fmla="*/ 1718959 w 13258800"/>
              <a:gd name="connsiteY135" fmla="*/ 2718966 h 6858001"/>
              <a:gd name="connsiteX136" fmla="*/ 1712606 w 13258800"/>
              <a:gd name="connsiteY136" fmla="*/ 2696102 h 6858001"/>
              <a:gd name="connsiteX137" fmla="*/ 1707207 w 13258800"/>
              <a:gd name="connsiteY137" fmla="*/ 2673238 h 6858001"/>
              <a:gd name="connsiteX138" fmla="*/ 1702125 w 13258800"/>
              <a:gd name="connsiteY138" fmla="*/ 2650373 h 6858001"/>
              <a:gd name="connsiteX139" fmla="*/ 1697996 w 13258800"/>
              <a:gd name="connsiteY139" fmla="*/ 2627509 h 6858001"/>
              <a:gd name="connsiteX140" fmla="*/ 1693867 w 13258800"/>
              <a:gd name="connsiteY140" fmla="*/ 2604644 h 6858001"/>
              <a:gd name="connsiteX141" fmla="*/ 1691008 w 13258800"/>
              <a:gd name="connsiteY141" fmla="*/ 2581780 h 6858001"/>
              <a:gd name="connsiteX142" fmla="*/ 1688150 w 13258800"/>
              <a:gd name="connsiteY142" fmla="*/ 2558916 h 6858001"/>
              <a:gd name="connsiteX143" fmla="*/ 1685926 w 13258800"/>
              <a:gd name="connsiteY143" fmla="*/ 2536052 h 6858001"/>
              <a:gd name="connsiteX144" fmla="*/ 1684338 w 13258800"/>
              <a:gd name="connsiteY144" fmla="*/ 2513505 h 6858001"/>
              <a:gd name="connsiteX145" fmla="*/ 1683068 w 13258800"/>
              <a:gd name="connsiteY145" fmla="*/ 2490641 h 6858001"/>
              <a:gd name="connsiteX146" fmla="*/ 1681797 w 13258800"/>
              <a:gd name="connsiteY146" fmla="*/ 2468411 h 6858001"/>
              <a:gd name="connsiteX147" fmla="*/ 1681480 w 13258800"/>
              <a:gd name="connsiteY147" fmla="*/ 2445865 h 6858001"/>
              <a:gd name="connsiteX148" fmla="*/ 1681162 w 13258800"/>
              <a:gd name="connsiteY148" fmla="*/ 2423953 h 6858001"/>
              <a:gd name="connsiteX149" fmla="*/ 1681480 w 13258800"/>
              <a:gd name="connsiteY149" fmla="*/ 2399183 h 6858001"/>
              <a:gd name="connsiteX150" fmla="*/ 1681797 w 13258800"/>
              <a:gd name="connsiteY150" fmla="*/ 2373461 h 6858001"/>
              <a:gd name="connsiteX151" fmla="*/ 1682750 w 13258800"/>
              <a:gd name="connsiteY151" fmla="*/ 2347421 h 6858001"/>
              <a:gd name="connsiteX152" fmla="*/ 1684021 w 13258800"/>
              <a:gd name="connsiteY152" fmla="*/ 2320429 h 6858001"/>
              <a:gd name="connsiteX153" fmla="*/ 1685926 w 13258800"/>
              <a:gd name="connsiteY153" fmla="*/ 2293118 h 6858001"/>
              <a:gd name="connsiteX154" fmla="*/ 1688150 w 13258800"/>
              <a:gd name="connsiteY154" fmla="*/ 2265173 h 6858001"/>
              <a:gd name="connsiteX155" fmla="*/ 1691008 w 13258800"/>
              <a:gd name="connsiteY155" fmla="*/ 2237228 h 6858001"/>
              <a:gd name="connsiteX156" fmla="*/ 1694820 w 13258800"/>
              <a:gd name="connsiteY156" fmla="*/ 2208648 h 6858001"/>
              <a:gd name="connsiteX157" fmla="*/ 1698949 w 13258800"/>
              <a:gd name="connsiteY157" fmla="*/ 2180703 h 6858001"/>
              <a:gd name="connsiteX158" fmla="*/ 1704030 w 13258800"/>
              <a:gd name="connsiteY158" fmla="*/ 2151487 h 6858001"/>
              <a:gd name="connsiteX159" fmla="*/ 1710383 w 13258800"/>
              <a:gd name="connsiteY159" fmla="*/ 2123224 h 6858001"/>
              <a:gd name="connsiteX160" fmla="*/ 1713559 w 13258800"/>
              <a:gd name="connsiteY160" fmla="*/ 2108934 h 6858001"/>
              <a:gd name="connsiteX161" fmla="*/ 1717370 w 13258800"/>
              <a:gd name="connsiteY161" fmla="*/ 2094009 h 6858001"/>
              <a:gd name="connsiteX162" fmla="*/ 1720864 w 13258800"/>
              <a:gd name="connsiteY162" fmla="*/ 2079719 h 6858001"/>
              <a:gd name="connsiteX163" fmla="*/ 1724993 w 13258800"/>
              <a:gd name="connsiteY163" fmla="*/ 2065428 h 6858001"/>
              <a:gd name="connsiteX164" fmla="*/ 1729440 w 13258800"/>
              <a:gd name="connsiteY164" fmla="*/ 2051773 h 6858001"/>
              <a:gd name="connsiteX165" fmla="*/ 1733887 w 13258800"/>
              <a:gd name="connsiteY165" fmla="*/ 2037483 h 6858001"/>
              <a:gd name="connsiteX166" fmla="*/ 1738968 w 13258800"/>
              <a:gd name="connsiteY166" fmla="*/ 2023193 h 6858001"/>
              <a:gd name="connsiteX167" fmla="*/ 1744050 w 13258800"/>
              <a:gd name="connsiteY167" fmla="*/ 2009220 h 6858001"/>
              <a:gd name="connsiteX168" fmla="*/ 1750085 w 13258800"/>
              <a:gd name="connsiteY168" fmla="*/ 1995248 h 6858001"/>
              <a:gd name="connsiteX169" fmla="*/ 1755485 w 13258800"/>
              <a:gd name="connsiteY169" fmla="*/ 1981275 h 6858001"/>
              <a:gd name="connsiteX170" fmla="*/ 1761519 w 13258800"/>
              <a:gd name="connsiteY170" fmla="*/ 1967302 h 6858001"/>
              <a:gd name="connsiteX171" fmla="*/ 1768189 w 13258800"/>
              <a:gd name="connsiteY171" fmla="*/ 1953647 h 6858001"/>
              <a:gd name="connsiteX172" fmla="*/ 1774859 w 13258800"/>
              <a:gd name="connsiteY172" fmla="*/ 1940310 h 6858001"/>
              <a:gd name="connsiteX173" fmla="*/ 1782164 w 13258800"/>
              <a:gd name="connsiteY173" fmla="*/ 1926655 h 6858001"/>
              <a:gd name="connsiteX174" fmla="*/ 1789470 w 13258800"/>
              <a:gd name="connsiteY174" fmla="*/ 1913317 h 6858001"/>
              <a:gd name="connsiteX175" fmla="*/ 1797410 w 13258800"/>
              <a:gd name="connsiteY175" fmla="*/ 1900297 h 6858001"/>
              <a:gd name="connsiteX176" fmla="*/ 1805351 w 13258800"/>
              <a:gd name="connsiteY176" fmla="*/ 1887277 h 6858001"/>
              <a:gd name="connsiteX177" fmla="*/ 1813926 w 13258800"/>
              <a:gd name="connsiteY177" fmla="*/ 1874575 h 6858001"/>
              <a:gd name="connsiteX178" fmla="*/ 1822820 w 13258800"/>
              <a:gd name="connsiteY178" fmla="*/ 1861873 h 6858001"/>
              <a:gd name="connsiteX179" fmla="*/ 1832030 w 13258800"/>
              <a:gd name="connsiteY179" fmla="*/ 1849488 h 6858001"/>
              <a:gd name="connsiteX180" fmla="*/ 1841559 w 13258800"/>
              <a:gd name="connsiteY180" fmla="*/ 1837103 h 6858001"/>
              <a:gd name="connsiteX181" fmla="*/ 1851723 w 13258800"/>
              <a:gd name="connsiteY181" fmla="*/ 1825353 h 6858001"/>
              <a:gd name="connsiteX182" fmla="*/ 1862204 w 13258800"/>
              <a:gd name="connsiteY182" fmla="*/ 1812968 h 6858001"/>
              <a:gd name="connsiteX183" fmla="*/ 1873003 w 13258800"/>
              <a:gd name="connsiteY183" fmla="*/ 1801536 h 6858001"/>
              <a:gd name="connsiteX184" fmla="*/ 1884437 w 13258800"/>
              <a:gd name="connsiteY184" fmla="*/ 1790104 h 6858001"/>
              <a:gd name="connsiteX185" fmla="*/ 1895872 w 13258800"/>
              <a:gd name="connsiteY185" fmla="*/ 1778672 h 6858001"/>
              <a:gd name="connsiteX186" fmla="*/ 1908576 w 13258800"/>
              <a:gd name="connsiteY186" fmla="*/ 1768193 h 6858001"/>
              <a:gd name="connsiteX187" fmla="*/ 1920963 w 13258800"/>
              <a:gd name="connsiteY187" fmla="*/ 1757396 h 6858001"/>
              <a:gd name="connsiteX188" fmla="*/ 1933986 w 13258800"/>
              <a:gd name="connsiteY188" fmla="*/ 1746916 h 6858001"/>
              <a:gd name="connsiteX189" fmla="*/ 1947326 w 13258800"/>
              <a:gd name="connsiteY189" fmla="*/ 1736754 h 6858001"/>
              <a:gd name="connsiteX190" fmla="*/ 1961301 w 13258800"/>
              <a:gd name="connsiteY190" fmla="*/ 1726910 h 6858001"/>
              <a:gd name="connsiteX191" fmla="*/ 1975594 w 13258800"/>
              <a:gd name="connsiteY191" fmla="*/ 1717383 h 6858001"/>
              <a:gd name="connsiteX192" fmla="*/ 1990839 w 13258800"/>
              <a:gd name="connsiteY192" fmla="*/ 1708174 h 6858001"/>
              <a:gd name="connsiteX193" fmla="*/ 2006403 w 13258800"/>
              <a:gd name="connsiteY193" fmla="*/ 1698965 h 6858001"/>
              <a:gd name="connsiteX194" fmla="*/ 2021966 w 13258800"/>
              <a:gd name="connsiteY194" fmla="*/ 1690390 h 6858001"/>
              <a:gd name="connsiteX195" fmla="*/ 2038482 w 13258800"/>
              <a:gd name="connsiteY195" fmla="*/ 1682451 h 6858001"/>
              <a:gd name="connsiteX196" fmla="*/ 2055316 w 13258800"/>
              <a:gd name="connsiteY196" fmla="*/ 1674195 h 6858001"/>
              <a:gd name="connsiteX197" fmla="*/ 2072785 w 13258800"/>
              <a:gd name="connsiteY197" fmla="*/ 1666573 h 6858001"/>
              <a:gd name="connsiteX198" fmla="*/ 2090571 w 13258800"/>
              <a:gd name="connsiteY198" fmla="*/ 1659587 h 6858001"/>
              <a:gd name="connsiteX199" fmla="*/ 2109311 w 13258800"/>
              <a:gd name="connsiteY199" fmla="*/ 1652601 h 6858001"/>
              <a:gd name="connsiteX200" fmla="*/ 2128368 w 13258800"/>
              <a:gd name="connsiteY200" fmla="*/ 1645932 h 6858001"/>
              <a:gd name="connsiteX201" fmla="*/ 2148060 w 13258800"/>
              <a:gd name="connsiteY201" fmla="*/ 1639898 h 6858001"/>
              <a:gd name="connsiteX202" fmla="*/ 2170611 w 13258800"/>
              <a:gd name="connsiteY202" fmla="*/ 1635135 h 6858001"/>
              <a:gd name="connsiteX203" fmla="*/ 2194432 w 13258800"/>
              <a:gd name="connsiteY203" fmla="*/ 1630689 h 6858001"/>
              <a:gd name="connsiteX204" fmla="*/ 2217936 w 13258800"/>
              <a:gd name="connsiteY204" fmla="*/ 1626243 h 6858001"/>
              <a:gd name="connsiteX205" fmla="*/ 2242710 w 13258800"/>
              <a:gd name="connsiteY205" fmla="*/ 1622115 h 6858001"/>
              <a:gd name="connsiteX206" fmla="*/ 2267802 w 13258800"/>
              <a:gd name="connsiteY206" fmla="*/ 1618304 h 6858001"/>
              <a:gd name="connsiteX207" fmla="*/ 2293529 w 13258800"/>
              <a:gd name="connsiteY207" fmla="*/ 1614811 h 6858001"/>
              <a:gd name="connsiteX208" fmla="*/ 2319574 w 13258800"/>
              <a:gd name="connsiteY208" fmla="*/ 1611636 h 6858001"/>
              <a:gd name="connsiteX209" fmla="*/ 2346254 w 13258800"/>
              <a:gd name="connsiteY209" fmla="*/ 1608777 h 6858001"/>
              <a:gd name="connsiteX210" fmla="*/ 2373569 w 13258800"/>
              <a:gd name="connsiteY210" fmla="*/ 1605920 h 6858001"/>
              <a:gd name="connsiteX211" fmla="*/ 2401202 w 13258800"/>
              <a:gd name="connsiteY211" fmla="*/ 1603379 h 6858001"/>
              <a:gd name="connsiteX212" fmla="*/ 2429470 w 13258800"/>
              <a:gd name="connsiteY212" fmla="*/ 1601156 h 6858001"/>
              <a:gd name="connsiteX213" fmla="*/ 2458055 w 13258800"/>
              <a:gd name="connsiteY213" fmla="*/ 1599251 h 6858001"/>
              <a:gd name="connsiteX214" fmla="*/ 2487276 w 13258800"/>
              <a:gd name="connsiteY214" fmla="*/ 1597345 h 6858001"/>
              <a:gd name="connsiteX215" fmla="*/ 2516815 w 13258800"/>
              <a:gd name="connsiteY215" fmla="*/ 1595440 h 6858001"/>
              <a:gd name="connsiteX216" fmla="*/ 2577480 w 13258800"/>
              <a:gd name="connsiteY216" fmla="*/ 1592582 h 6858001"/>
              <a:gd name="connsiteX217" fmla="*/ 2640050 w 13258800"/>
              <a:gd name="connsiteY217" fmla="*/ 1590677 h 6858001"/>
              <a:gd name="connsiteX218" fmla="*/ 2704527 w 13258800"/>
              <a:gd name="connsiteY218" fmla="*/ 1588771 h 6858001"/>
              <a:gd name="connsiteX219" fmla="*/ 2770591 w 13258800"/>
              <a:gd name="connsiteY219" fmla="*/ 1587819 h 6858001"/>
              <a:gd name="connsiteX220" fmla="*/ 2838244 w 13258800"/>
              <a:gd name="connsiteY220" fmla="*/ 1586548 h 6858001"/>
              <a:gd name="connsiteX221" fmla="*/ 2907167 w 13258800"/>
              <a:gd name="connsiteY221" fmla="*/ 1586231 h 6858001"/>
              <a:gd name="connsiteX222" fmla="*/ 5880100 w 13258800"/>
              <a:gd name="connsiteY222" fmla="*/ 0 h 6858001"/>
              <a:gd name="connsiteX223" fmla="*/ 13258800 w 13258800"/>
              <a:gd name="connsiteY223" fmla="*/ 0 h 6858001"/>
              <a:gd name="connsiteX224" fmla="*/ 13258800 w 13258800"/>
              <a:gd name="connsiteY224" fmla="*/ 6858000 h 6858001"/>
              <a:gd name="connsiteX225" fmla="*/ 5880100 w 13258800"/>
              <a:gd name="connsiteY22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13258800" h="6858001">
                <a:moveTo>
                  <a:pt x="0" y="4017963"/>
                </a:moveTo>
                <a:lnTo>
                  <a:pt x="31435" y="4037331"/>
                </a:lnTo>
                <a:lnTo>
                  <a:pt x="63188" y="4056698"/>
                </a:lnTo>
                <a:lnTo>
                  <a:pt x="95894" y="4075113"/>
                </a:lnTo>
                <a:lnTo>
                  <a:pt x="129552" y="4093528"/>
                </a:lnTo>
                <a:lnTo>
                  <a:pt x="163845" y="4111308"/>
                </a:lnTo>
                <a:lnTo>
                  <a:pt x="198774" y="4128771"/>
                </a:lnTo>
                <a:lnTo>
                  <a:pt x="234654" y="4145916"/>
                </a:lnTo>
                <a:lnTo>
                  <a:pt x="271170" y="4162743"/>
                </a:lnTo>
                <a:lnTo>
                  <a:pt x="308639" y="4178936"/>
                </a:lnTo>
                <a:lnTo>
                  <a:pt x="346742" y="4194811"/>
                </a:lnTo>
                <a:lnTo>
                  <a:pt x="385481" y="4210051"/>
                </a:lnTo>
                <a:lnTo>
                  <a:pt x="425490" y="4225291"/>
                </a:lnTo>
                <a:lnTo>
                  <a:pt x="466451" y="4239578"/>
                </a:lnTo>
                <a:lnTo>
                  <a:pt x="507413" y="4253866"/>
                </a:lnTo>
                <a:lnTo>
                  <a:pt x="549962" y="4267201"/>
                </a:lnTo>
                <a:lnTo>
                  <a:pt x="593146" y="4280218"/>
                </a:lnTo>
                <a:lnTo>
                  <a:pt x="633789" y="4292601"/>
                </a:lnTo>
                <a:lnTo>
                  <a:pt x="674433" y="4304348"/>
                </a:lnTo>
                <a:lnTo>
                  <a:pt x="715395" y="4315778"/>
                </a:lnTo>
                <a:lnTo>
                  <a:pt x="756356" y="4326891"/>
                </a:lnTo>
                <a:lnTo>
                  <a:pt x="797635" y="4337368"/>
                </a:lnTo>
                <a:lnTo>
                  <a:pt x="839231" y="4347211"/>
                </a:lnTo>
                <a:lnTo>
                  <a:pt x="880828" y="4357053"/>
                </a:lnTo>
                <a:lnTo>
                  <a:pt x="922742" y="4365943"/>
                </a:lnTo>
                <a:lnTo>
                  <a:pt x="964655" y="4374833"/>
                </a:lnTo>
                <a:lnTo>
                  <a:pt x="1006887" y="4383088"/>
                </a:lnTo>
                <a:lnTo>
                  <a:pt x="1049436" y="4390708"/>
                </a:lnTo>
                <a:lnTo>
                  <a:pt x="1091667" y="4398328"/>
                </a:lnTo>
                <a:lnTo>
                  <a:pt x="1134534" y="4404996"/>
                </a:lnTo>
                <a:lnTo>
                  <a:pt x="1177083" y="4411981"/>
                </a:lnTo>
                <a:lnTo>
                  <a:pt x="1220267" y="4418331"/>
                </a:lnTo>
                <a:lnTo>
                  <a:pt x="1263451" y="4424363"/>
                </a:lnTo>
                <a:lnTo>
                  <a:pt x="1306318" y="4429761"/>
                </a:lnTo>
                <a:lnTo>
                  <a:pt x="1349502" y="4435158"/>
                </a:lnTo>
                <a:lnTo>
                  <a:pt x="1393003" y="4440238"/>
                </a:lnTo>
                <a:lnTo>
                  <a:pt x="1436505" y="4444683"/>
                </a:lnTo>
                <a:lnTo>
                  <a:pt x="1480324" y="4449128"/>
                </a:lnTo>
                <a:lnTo>
                  <a:pt x="1523825" y="4452938"/>
                </a:lnTo>
                <a:lnTo>
                  <a:pt x="1567962" y="4456748"/>
                </a:lnTo>
                <a:lnTo>
                  <a:pt x="1611781" y="4460558"/>
                </a:lnTo>
                <a:lnTo>
                  <a:pt x="1655918" y="4463733"/>
                </a:lnTo>
                <a:lnTo>
                  <a:pt x="1700054" y="4466591"/>
                </a:lnTo>
                <a:lnTo>
                  <a:pt x="1744191" y="4469131"/>
                </a:lnTo>
                <a:lnTo>
                  <a:pt x="1788328" y="4471671"/>
                </a:lnTo>
                <a:lnTo>
                  <a:pt x="1832782" y="4473893"/>
                </a:lnTo>
                <a:lnTo>
                  <a:pt x="1877554" y="4476116"/>
                </a:lnTo>
                <a:lnTo>
                  <a:pt x="1966462" y="4479291"/>
                </a:lnTo>
                <a:lnTo>
                  <a:pt x="2055688" y="4482148"/>
                </a:lnTo>
                <a:lnTo>
                  <a:pt x="2144914" y="4484688"/>
                </a:lnTo>
                <a:lnTo>
                  <a:pt x="2234457" y="4486276"/>
                </a:lnTo>
                <a:lnTo>
                  <a:pt x="2324000" y="4487546"/>
                </a:lnTo>
                <a:lnTo>
                  <a:pt x="2413861" y="4488181"/>
                </a:lnTo>
                <a:lnTo>
                  <a:pt x="2503405" y="4488816"/>
                </a:lnTo>
                <a:lnTo>
                  <a:pt x="2682809" y="4489451"/>
                </a:lnTo>
                <a:lnTo>
                  <a:pt x="2861578" y="4489768"/>
                </a:lnTo>
                <a:lnTo>
                  <a:pt x="2950804" y="4490086"/>
                </a:lnTo>
                <a:lnTo>
                  <a:pt x="3039712" y="4490403"/>
                </a:lnTo>
                <a:lnTo>
                  <a:pt x="3128303" y="4491038"/>
                </a:lnTo>
                <a:lnTo>
                  <a:pt x="3216894" y="4492626"/>
                </a:lnTo>
                <a:lnTo>
                  <a:pt x="3304850" y="4494531"/>
                </a:lnTo>
                <a:lnTo>
                  <a:pt x="3392488" y="4496436"/>
                </a:lnTo>
                <a:lnTo>
                  <a:pt x="3392488" y="6858001"/>
                </a:lnTo>
                <a:lnTo>
                  <a:pt x="0" y="6858001"/>
                </a:lnTo>
                <a:close/>
                <a:moveTo>
                  <a:pt x="2977996" y="1585913"/>
                </a:moveTo>
                <a:lnTo>
                  <a:pt x="3123782" y="1585913"/>
                </a:lnTo>
                <a:lnTo>
                  <a:pt x="3392487" y="1585913"/>
                </a:lnTo>
                <a:lnTo>
                  <a:pt x="3392487" y="3279776"/>
                </a:lnTo>
                <a:lnTo>
                  <a:pt x="3348656" y="3279141"/>
                </a:lnTo>
                <a:lnTo>
                  <a:pt x="3304189" y="3278824"/>
                </a:lnTo>
                <a:lnTo>
                  <a:pt x="3214621" y="3278189"/>
                </a:lnTo>
                <a:lnTo>
                  <a:pt x="3124100" y="3277871"/>
                </a:lnTo>
                <a:lnTo>
                  <a:pt x="3032626" y="3277553"/>
                </a:lnTo>
                <a:lnTo>
                  <a:pt x="2940834" y="3276283"/>
                </a:lnTo>
                <a:lnTo>
                  <a:pt x="2894780" y="3275330"/>
                </a:lnTo>
                <a:lnTo>
                  <a:pt x="2849043" y="3274060"/>
                </a:lnTo>
                <a:lnTo>
                  <a:pt x="2803306" y="3272790"/>
                </a:lnTo>
                <a:lnTo>
                  <a:pt x="2757251" y="3270567"/>
                </a:lnTo>
                <a:lnTo>
                  <a:pt x="2711514" y="3268344"/>
                </a:lnTo>
                <a:lnTo>
                  <a:pt x="2666095" y="3265169"/>
                </a:lnTo>
                <a:lnTo>
                  <a:pt x="2620676" y="3261993"/>
                </a:lnTo>
                <a:lnTo>
                  <a:pt x="2575574" y="3257865"/>
                </a:lnTo>
                <a:lnTo>
                  <a:pt x="2530790" y="3253101"/>
                </a:lnTo>
                <a:lnTo>
                  <a:pt x="2486641" y="3247703"/>
                </a:lnTo>
                <a:lnTo>
                  <a:pt x="2442174" y="3241669"/>
                </a:lnTo>
                <a:lnTo>
                  <a:pt x="2420576" y="3238176"/>
                </a:lnTo>
                <a:lnTo>
                  <a:pt x="2398661" y="3234683"/>
                </a:lnTo>
                <a:lnTo>
                  <a:pt x="2377063" y="3230555"/>
                </a:lnTo>
                <a:lnTo>
                  <a:pt x="2355147" y="3226744"/>
                </a:lnTo>
                <a:lnTo>
                  <a:pt x="2333867" y="3222298"/>
                </a:lnTo>
                <a:lnTo>
                  <a:pt x="2312586" y="3218170"/>
                </a:lnTo>
                <a:lnTo>
                  <a:pt x="2291624" y="3213089"/>
                </a:lnTo>
                <a:lnTo>
                  <a:pt x="2270661" y="3208008"/>
                </a:lnTo>
                <a:lnTo>
                  <a:pt x="2249698" y="3203244"/>
                </a:lnTo>
                <a:lnTo>
                  <a:pt x="2228418" y="3197528"/>
                </a:lnTo>
                <a:lnTo>
                  <a:pt x="2208090" y="3191812"/>
                </a:lnTo>
                <a:lnTo>
                  <a:pt x="2187762" y="3185779"/>
                </a:lnTo>
                <a:lnTo>
                  <a:pt x="2167117" y="3179427"/>
                </a:lnTo>
                <a:lnTo>
                  <a:pt x="2147107" y="3172759"/>
                </a:lnTo>
                <a:lnTo>
                  <a:pt x="2127097" y="3166090"/>
                </a:lnTo>
                <a:lnTo>
                  <a:pt x="2107405" y="3158786"/>
                </a:lnTo>
                <a:lnTo>
                  <a:pt x="2088030" y="3151482"/>
                </a:lnTo>
                <a:lnTo>
                  <a:pt x="2068021" y="3143543"/>
                </a:lnTo>
                <a:lnTo>
                  <a:pt x="2048963" y="3135287"/>
                </a:lnTo>
                <a:lnTo>
                  <a:pt x="2029906" y="3126712"/>
                </a:lnTo>
                <a:lnTo>
                  <a:pt x="2011167" y="3118138"/>
                </a:lnTo>
                <a:lnTo>
                  <a:pt x="1992428" y="3108929"/>
                </a:lnTo>
                <a:lnTo>
                  <a:pt x="1980676" y="3100355"/>
                </a:lnTo>
                <a:lnTo>
                  <a:pt x="1968924" y="3091781"/>
                </a:lnTo>
                <a:lnTo>
                  <a:pt x="1957807" y="3082889"/>
                </a:lnTo>
                <a:lnTo>
                  <a:pt x="1947008" y="3074315"/>
                </a:lnTo>
                <a:lnTo>
                  <a:pt x="1936527" y="3064788"/>
                </a:lnTo>
                <a:lnTo>
                  <a:pt x="1926045" y="3055897"/>
                </a:lnTo>
                <a:lnTo>
                  <a:pt x="1915882" y="3046687"/>
                </a:lnTo>
                <a:lnTo>
                  <a:pt x="1906035" y="3037478"/>
                </a:lnTo>
                <a:lnTo>
                  <a:pt x="1896507" y="3027634"/>
                </a:lnTo>
                <a:lnTo>
                  <a:pt x="1886978" y="3018107"/>
                </a:lnTo>
                <a:lnTo>
                  <a:pt x="1878085" y="3008580"/>
                </a:lnTo>
                <a:lnTo>
                  <a:pt x="1869192" y="2998736"/>
                </a:lnTo>
                <a:lnTo>
                  <a:pt x="1860616" y="2988892"/>
                </a:lnTo>
                <a:lnTo>
                  <a:pt x="1852358" y="2978730"/>
                </a:lnTo>
                <a:lnTo>
                  <a:pt x="1844418" y="2968885"/>
                </a:lnTo>
                <a:lnTo>
                  <a:pt x="1836477" y="2958724"/>
                </a:lnTo>
                <a:lnTo>
                  <a:pt x="1828854" y="2948562"/>
                </a:lnTo>
                <a:lnTo>
                  <a:pt x="1821549" y="2938082"/>
                </a:lnTo>
                <a:lnTo>
                  <a:pt x="1814562" y="2927603"/>
                </a:lnTo>
                <a:lnTo>
                  <a:pt x="1807574" y="2917441"/>
                </a:lnTo>
                <a:lnTo>
                  <a:pt x="1794234" y="2896164"/>
                </a:lnTo>
                <a:lnTo>
                  <a:pt x="1782164" y="2874888"/>
                </a:lnTo>
                <a:lnTo>
                  <a:pt x="1771048" y="2852976"/>
                </a:lnTo>
                <a:lnTo>
                  <a:pt x="1759931" y="2831064"/>
                </a:lnTo>
                <a:lnTo>
                  <a:pt x="1750403" y="2808835"/>
                </a:lnTo>
                <a:lnTo>
                  <a:pt x="1741509" y="2786606"/>
                </a:lnTo>
                <a:lnTo>
                  <a:pt x="1733251" y="2764059"/>
                </a:lnTo>
                <a:lnTo>
                  <a:pt x="1725311" y="2741830"/>
                </a:lnTo>
                <a:lnTo>
                  <a:pt x="1718959" y="2718966"/>
                </a:lnTo>
                <a:lnTo>
                  <a:pt x="1712606" y="2696102"/>
                </a:lnTo>
                <a:lnTo>
                  <a:pt x="1707207" y="2673238"/>
                </a:lnTo>
                <a:lnTo>
                  <a:pt x="1702125" y="2650373"/>
                </a:lnTo>
                <a:lnTo>
                  <a:pt x="1697996" y="2627509"/>
                </a:lnTo>
                <a:lnTo>
                  <a:pt x="1693867" y="2604644"/>
                </a:lnTo>
                <a:lnTo>
                  <a:pt x="1691008" y="2581780"/>
                </a:lnTo>
                <a:lnTo>
                  <a:pt x="1688150" y="2558916"/>
                </a:lnTo>
                <a:lnTo>
                  <a:pt x="1685926" y="2536052"/>
                </a:lnTo>
                <a:lnTo>
                  <a:pt x="1684338" y="2513505"/>
                </a:lnTo>
                <a:lnTo>
                  <a:pt x="1683068" y="2490641"/>
                </a:lnTo>
                <a:lnTo>
                  <a:pt x="1681797" y="2468411"/>
                </a:lnTo>
                <a:lnTo>
                  <a:pt x="1681480" y="2445865"/>
                </a:lnTo>
                <a:lnTo>
                  <a:pt x="1681162" y="2423953"/>
                </a:lnTo>
                <a:lnTo>
                  <a:pt x="1681480" y="2399183"/>
                </a:lnTo>
                <a:lnTo>
                  <a:pt x="1681797" y="2373461"/>
                </a:lnTo>
                <a:lnTo>
                  <a:pt x="1682750" y="2347421"/>
                </a:lnTo>
                <a:lnTo>
                  <a:pt x="1684021" y="2320429"/>
                </a:lnTo>
                <a:lnTo>
                  <a:pt x="1685926" y="2293118"/>
                </a:lnTo>
                <a:lnTo>
                  <a:pt x="1688150" y="2265173"/>
                </a:lnTo>
                <a:lnTo>
                  <a:pt x="1691008" y="2237228"/>
                </a:lnTo>
                <a:lnTo>
                  <a:pt x="1694820" y="2208648"/>
                </a:lnTo>
                <a:lnTo>
                  <a:pt x="1698949" y="2180703"/>
                </a:lnTo>
                <a:lnTo>
                  <a:pt x="1704030" y="2151487"/>
                </a:lnTo>
                <a:lnTo>
                  <a:pt x="1710383" y="2123224"/>
                </a:lnTo>
                <a:lnTo>
                  <a:pt x="1713559" y="2108934"/>
                </a:lnTo>
                <a:lnTo>
                  <a:pt x="1717370" y="2094009"/>
                </a:lnTo>
                <a:lnTo>
                  <a:pt x="1720864" y="2079719"/>
                </a:lnTo>
                <a:lnTo>
                  <a:pt x="1724993" y="2065428"/>
                </a:lnTo>
                <a:lnTo>
                  <a:pt x="1729440" y="2051773"/>
                </a:lnTo>
                <a:lnTo>
                  <a:pt x="1733887" y="2037483"/>
                </a:lnTo>
                <a:lnTo>
                  <a:pt x="1738968" y="2023193"/>
                </a:lnTo>
                <a:lnTo>
                  <a:pt x="1744050" y="2009220"/>
                </a:lnTo>
                <a:lnTo>
                  <a:pt x="1750085" y="1995248"/>
                </a:lnTo>
                <a:lnTo>
                  <a:pt x="1755485" y="1981275"/>
                </a:lnTo>
                <a:lnTo>
                  <a:pt x="1761519" y="1967302"/>
                </a:lnTo>
                <a:lnTo>
                  <a:pt x="1768189" y="1953647"/>
                </a:lnTo>
                <a:lnTo>
                  <a:pt x="1774859" y="1940310"/>
                </a:lnTo>
                <a:lnTo>
                  <a:pt x="1782164" y="1926655"/>
                </a:lnTo>
                <a:lnTo>
                  <a:pt x="1789470" y="1913317"/>
                </a:lnTo>
                <a:lnTo>
                  <a:pt x="1797410" y="1900297"/>
                </a:lnTo>
                <a:lnTo>
                  <a:pt x="1805351" y="1887277"/>
                </a:lnTo>
                <a:lnTo>
                  <a:pt x="1813926" y="1874575"/>
                </a:lnTo>
                <a:lnTo>
                  <a:pt x="1822820" y="1861873"/>
                </a:lnTo>
                <a:lnTo>
                  <a:pt x="1832030" y="1849488"/>
                </a:lnTo>
                <a:lnTo>
                  <a:pt x="1841559" y="1837103"/>
                </a:lnTo>
                <a:lnTo>
                  <a:pt x="1851723" y="1825353"/>
                </a:lnTo>
                <a:lnTo>
                  <a:pt x="1862204" y="1812968"/>
                </a:lnTo>
                <a:lnTo>
                  <a:pt x="1873003" y="1801536"/>
                </a:lnTo>
                <a:lnTo>
                  <a:pt x="1884437" y="1790104"/>
                </a:lnTo>
                <a:lnTo>
                  <a:pt x="1895872" y="1778672"/>
                </a:lnTo>
                <a:lnTo>
                  <a:pt x="1908576" y="1768193"/>
                </a:lnTo>
                <a:lnTo>
                  <a:pt x="1920963" y="1757396"/>
                </a:lnTo>
                <a:lnTo>
                  <a:pt x="1933986" y="1746916"/>
                </a:lnTo>
                <a:lnTo>
                  <a:pt x="1947326" y="1736754"/>
                </a:lnTo>
                <a:lnTo>
                  <a:pt x="1961301" y="1726910"/>
                </a:lnTo>
                <a:lnTo>
                  <a:pt x="1975594" y="1717383"/>
                </a:lnTo>
                <a:lnTo>
                  <a:pt x="1990839" y="1708174"/>
                </a:lnTo>
                <a:lnTo>
                  <a:pt x="2006403" y="1698965"/>
                </a:lnTo>
                <a:lnTo>
                  <a:pt x="2021966" y="1690390"/>
                </a:lnTo>
                <a:lnTo>
                  <a:pt x="2038482" y="1682451"/>
                </a:lnTo>
                <a:lnTo>
                  <a:pt x="2055316" y="1674195"/>
                </a:lnTo>
                <a:lnTo>
                  <a:pt x="2072785" y="1666573"/>
                </a:lnTo>
                <a:lnTo>
                  <a:pt x="2090571" y="1659587"/>
                </a:lnTo>
                <a:lnTo>
                  <a:pt x="2109311" y="1652601"/>
                </a:lnTo>
                <a:lnTo>
                  <a:pt x="2128368" y="1645932"/>
                </a:lnTo>
                <a:lnTo>
                  <a:pt x="2148060" y="1639898"/>
                </a:lnTo>
                <a:lnTo>
                  <a:pt x="2170611" y="1635135"/>
                </a:lnTo>
                <a:lnTo>
                  <a:pt x="2194432" y="1630689"/>
                </a:lnTo>
                <a:lnTo>
                  <a:pt x="2217936" y="1626243"/>
                </a:lnTo>
                <a:lnTo>
                  <a:pt x="2242710" y="1622115"/>
                </a:lnTo>
                <a:lnTo>
                  <a:pt x="2267802" y="1618304"/>
                </a:lnTo>
                <a:lnTo>
                  <a:pt x="2293529" y="1614811"/>
                </a:lnTo>
                <a:lnTo>
                  <a:pt x="2319574" y="1611636"/>
                </a:lnTo>
                <a:lnTo>
                  <a:pt x="2346254" y="1608777"/>
                </a:lnTo>
                <a:lnTo>
                  <a:pt x="2373569" y="1605920"/>
                </a:lnTo>
                <a:lnTo>
                  <a:pt x="2401202" y="1603379"/>
                </a:lnTo>
                <a:lnTo>
                  <a:pt x="2429470" y="1601156"/>
                </a:lnTo>
                <a:lnTo>
                  <a:pt x="2458055" y="1599251"/>
                </a:lnTo>
                <a:lnTo>
                  <a:pt x="2487276" y="1597345"/>
                </a:lnTo>
                <a:lnTo>
                  <a:pt x="2516815" y="1595440"/>
                </a:lnTo>
                <a:lnTo>
                  <a:pt x="2577480" y="1592582"/>
                </a:lnTo>
                <a:lnTo>
                  <a:pt x="2640050" y="1590677"/>
                </a:lnTo>
                <a:lnTo>
                  <a:pt x="2704527" y="1588771"/>
                </a:lnTo>
                <a:lnTo>
                  <a:pt x="2770591" y="1587819"/>
                </a:lnTo>
                <a:lnTo>
                  <a:pt x="2838244" y="1586548"/>
                </a:lnTo>
                <a:lnTo>
                  <a:pt x="2907167" y="1586231"/>
                </a:lnTo>
                <a:close/>
                <a:moveTo>
                  <a:pt x="5880100" y="0"/>
                </a:moveTo>
                <a:lnTo>
                  <a:pt x="13258800" y="0"/>
                </a:lnTo>
                <a:lnTo>
                  <a:pt x="13258800" y="6858000"/>
                </a:lnTo>
                <a:lnTo>
                  <a:pt x="588010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3140A-5773-4C6B-A3D0-C3AC84457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C24FB-271A-41B6-936F-3113AA9E4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CE9CB-A062-4E8B-80F2-56001457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2F3013D-C5C2-4F48-9014-639C499E34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7D4462B-1D98-4016-8363-11FDB42E1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2034"/>
            <a:ext cx="4666861" cy="1360033"/>
          </a:xfrm>
        </p:spPr>
        <p:txBody>
          <a:bodyPr anchor="b"/>
          <a:lstStyle>
            <a:lvl1pPr>
              <a:def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2610FC7-11CA-45C0-B198-042CB3BAE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01625"/>
            <a:ext cx="4666862" cy="117269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6609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- I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C8427376-4CF0-4727-9521-A5F3D0EB721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27695 w 34966"/>
              <a:gd name="T1" fmla="*/ 0 h 21600"/>
              <a:gd name="T2" fmla="*/ 27695 w 34966"/>
              <a:gd name="T3" fmla="*/ 4534 h 21600"/>
              <a:gd name="T4" fmla="*/ 34966 w 34966"/>
              <a:gd name="T5" fmla="*/ 4534 h 21600"/>
              <a:gd name="T6" fmla="*/ 34966 w 34966"/>
              <a:gd name="T7" fmla="*/ 6458 h 21600"/>
              <a:gd name="T8" fmla="*/ 27695 w 34966"/>
              <a:gd name="T9" fmla="*/ 6458 h 21600"/>
              <a:gd name="T10" fmla="*/ 27695 w 34966"/>
              <a:gd name="T11" fmla="*/ 21600 h 21600"/>
              <a:gd name="T12" fmla="*/ 0 w 34966"/>
              <a:gd name="T13" fmla="*/ 21600 h 21600"/>
              <a:gd name="T14" fmla="*/ 0 w 34966"/>
              <a:gd name="T15" fmla="*/ 0 h 21600"/>
              <a:gd name="T16" fmla="*/ 27695 w 34966"/>
              <a:gd name="T1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66" h="21600">
                <a:moveTo>
                  <a:pt x="27695" y="0"/>
                </a:moveTo>
                <a:lnTo>
                  <a:pt x="27695" y="4534"/>
                </a:lnTo>
                <a:lnTo>
                  <a:pt x="34966" y="4534"/>
                </a:lnTo>
                <a:lnTo>
                  <a:pt x="34966" y="6458"/>
                </a:lnTo>
                <a:lnTo>
                  <a:pt x="27695" y="6458"/>
                </a:lnTo>
                <a:lnTo>
                  <a:pt x="27695" y="21600"/>
                </a:lnTo>
                <a:lnTo>
                  <a:pt x="0" y="21600"/>
                </a:lnTo>
                <a:lnTo>
                  <a:pt x="0" y="0"/>
                </a:lnTo>
                <a:lnTo>
                  <a:pt x="27695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3140A-5773-4C6B-A3D0-C3AC84457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C24FB-271A-41B6-936F-3113AA9E4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CE9CB-A062-4E8B-80F2-56001457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2F3013D-C5C2-4F48-9014-639C499E34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EDD82A1-B1AA-4707-84E7-E3701E6E7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0988" y="1782034"/>
            <a:ext cx="5139612" cy="1360033"/>
          </a:xfrm>
        </p:spPr>
        <p:txBody>
          <a:bodyPr anchor="b"/>
          <a:lstStyle>
            <a:lvl1pPr>
              <a:def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A16A68F-44E1-4A3C-87CC-CBB8D0A0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0987" y="3401625"/>
            <a:ext cx="5139613" cy="117269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44" y="5580571"/>
            <a:ext cx="1571304" cy="11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30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E54302-1832-4C5D-AEC4-4E9767F0F0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45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79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100" y="393339"/>
            <a:ext cx="10515600" cy="665957"/>
          </a:xfrm>
        </p:spPr>
        <p:txBody>
          <a:bodyPr anchor="ctr" anchorCtr="0"/>
          <a:lstStyle>
            <a:lvl1pPr algn="l">
              <a:defRPr b="1">
                <a:solidFill>
                  <a:srgbClr val="E67918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502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122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102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115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1676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8501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6678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2362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470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3056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619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85764"/>
            <a:ext cx="10515600" cy="919162"/>
          </a:xfrm>
        </p:spPr>
        <p:txBody>
          <a:bodyPr anchor="t" anchorCtr="0"/>
          <a:lstStyle>
            <a:lvl1pPr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443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173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010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518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362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81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575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E955B-6174-4E95-8929-03860C3E60B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Rectangle 6"/>
          <p:cNvSpPr/>
          <p:nvPr userDrawn="1"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E67918"/>
          </a:solidFill>
          <a:ln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sp>
        <p:nvSpPr>
          <p:cNvPr id="12" name="Rectangle 6"/>
          <p:cNvSpPr/>
          <p:nvPr userDrawn="1"/>
        </p:nvSpPr>
        <p:spPr>
          <a:xfrm>
            <a:off x="0" y="5562000"/>
            <a:ext cx="182880" cy="1296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374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27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8" r:id="rId15"/>
    <p:sldLayoutId id="2147483941" r:id="rId16"/>
    <p:sldLayoutId id="2147483942" r:id="rId17"/>
    <p:sldLayoutId id="2147483943" r:id="rId1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A902D-A713-4C08-A6D5-219D4DAB8171}" type="datetimeFigureOut">
              <a:rPr lang="zh-CN" altLang="en-US" smtClean="0"/>
              <a:t>2020-12-23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64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17" Type="http://schemas.openxmlformats.org/officeDocument/2006/relationships/image" Target="../media/image58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7.jpe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jpe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7.png"/><Relationship Id="rId18" Type="http://schemas.openxmlformats.org/officeDocument/2006/relationships/image" Target="../media/image92.jpeg"/><Relationship Id="rId3" Type="http://schemas.openxmlformats.org/officeDocument/2006/relationships/image" Target="../media/image78.png"/><Relationship Id="rId21" Type="http://schemas.openxmlformats.org/officeDocument/2006/relationships/image" Target="../media/image95.png"/><Relationship Id="rId7" Type="http://schemas.openxmlformats.org/officeDocument/2006/relationships/image" Target="../media/image82.png"/><Relationship Id="rId12" Type="http://schemas.microsoft.com/office/2007/relationships/hdphoto" Target="../media/hdphoto1.wdp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jpe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10" Type="http://schemas.openxmlformats.org/officeDocument/2006/relationships/image" Target="../media/image85.png"/><Relationship Id="rId19" Type="http://schemas.openxmlformats.org/officeDocument/2006/relationships/image" Target="../media/image93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eg"/><Relationship Id="rId3" Type="http://schemas.openxmlformats.org/officeDocument/2006/relationships/image" Target="../media/image115.jpeg"/><Relationship Id="rId7" Type="http://schemas.openxmlformats.org/officeDocument/2006/relationships/image" Target="../media/image1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jpeg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9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12" Type="http://schemas.openxmlformats.org/officeDocument/2006/relationships/image" Target="../media/image1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7.png"/><Relationship Id="rId5" Type="http://schemas.microsoft.com/office/2007/relationships/hdphoto" Target="../media/hdphoto2.wdp"/><Relationship Id="rId15" Type="http://schemas.openxmlformats.org/officeDocument/2006/relationships/image" Target="../media/image131.png"/><Relationship Id="rId10" Type="http://schemas.microsoft.com/office/2007/relationships/hdphoto" Target="../media/hdphoto3.wdp"/><Relationship Id="rId4" Type="http://schemas.openxmlformats.org/officeDocument/2006/relationships/image" Target="../media/image122.png"/><Relationship Id="rId9" Type="http://schemas.openxmlformats.org/officeDocument/2006/relationships/image" Target="../media/image126.png"/><Relationship Id="rId14" Type="http://schemas.openxmlformats.org/officeDocument/2006/relationships/image" Target="../media/image1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434" y="4393173"/>
            <a:ext cx="2190750" cy="159067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63825" y="4926901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2020</a:t>
            </a:r>
            <a:r>
              <a:rPr lang="zh-CN" altLang="en-US" sz="2800" b="1" dirty="0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2800" b="1" dirty="0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12</a:t>
            </a:r>
            <a:r>
              <a:rPr lang="zh-CN" altLang="en-US" sz="2800" b="1" dirty="0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月</a:t>
            </a:r>
            <a:endParaRPr lang="zh-CN" altLang="en-US" sz="28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标题 19"/>
          <p:cNvSpPr txBox="1">
            <a:spLocks/>
          </p:cNvSpPr>
          <p:nvPr/>
        </p:nvSpPr>
        <p:spPr>
          <a:xfrm>
            <a:off x="180975" y="3076835"/>
            <a:ext cx="4943474" cy="132556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E67918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 smtClean="0">
                <a:solidFill>
                  <a:schemeClr val="bg1"/>
                </a:solidFill>
              </a:rPr>
              <a:t>深圳市赛克斯康科技有限公司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algn="l"/>
            <a:r>
              <a:rPr lang="zh-CN" altLang="en-US" sz="2800" dirty="0" smtClean="0">
                <a:solidFill>
                  <a:schemeClr val="bg1"/>
                </a:solidFill>
              </a:rPr>
              <a:t>公司简介</a:t>
            </a:r>
            <a:endParaRPr lang="zh-CN" altLang="zh-CN" sz="2800" dirty="0" smtClean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8" y="984936"/>
            <a:ext cx="1622984" cy="10143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46" y="1020831"/>
            <a:ext cx="1611273" cy="10070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923" y="1003813"/>
            <a:ext cx="1610828" cy="10067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18" y="1017066"/>
            <a:ext cx="1504560" cy="97207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581" y="1012273"/>
            <a:ext cx="1626942" cy="101683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25438" y="203538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CFP2/CFP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15175" y="203538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400G/200G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46516" y="203538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100G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729667" y="203538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40G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96581" y="2035385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25G/10G/1G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14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963920" y="1194435"/>
            <a:ext cx="1065919" cy="8136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" name="矩形 59"/>
          <p:cNvSpPr/>
          <p:nvPr/>
        </p:nvSpPr>
        <p:spPr>
          <a:xfrm>
            <a:off x="1143000" y="689610"/>
            <a:ext cx="610171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sz="2000" dirty="0" smtClean="0">
                <a:latin typeface="Verdana" panose="020B0604030504040204" pitchFamily="34" charset="0"/>
                <a:ea typeface="微软雅黑" panose="020B0503020204020204" pitchFamily="34" charset="-122"/>
                <a:sym typeface="+mn-lt"/>
              </a:rPr>
              <a:t>Product Line of Datacenter and Cloud</a:t>
            </a:r>
            <a:endParaRPr lang="en-US" altLang="zh-CN" sz="2000" dirty="0"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43205" y="1479550"/>
            <a:ext cx="5584825" cy="4787930"/>
            <a:chOff x="6376216" y="1299303"/>
            <a:chExt cx="5986463" cy="4788376"/>
          </a:xfrm>
        </p:grpSpPr>
        <p:pic>
          <p:nvPicPr>
            <p:cNvPr id="42" name="图片 11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6376216" y="1299303"/>
              <a:ext cx="5986463" cy="4746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" name="矩形 96"/>
            <p:cNvSpPr>
              <a:spLocks noChangeArrowheads="1"/>
            </p:cNvSpPr>
            <p:nvPr/>
          </p:nvSpPr>
          <p:spPr bwMode="auto">
            <a:xfrm>
              <a:off x="6493691" y="4467528"/>
              <a:ext cx="1293813" cy="61410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C00000"/>
                  </a:solidFill>
                  <a:cs typeface="+mn-ea"/>
                  <a:sym typeface="+mn-lt"/>
                </a:rPr>
                <a:t>AOC</a:t>
              </a:r>
            </a:p>
            <a:p>
              <a:pPr algn="ctr"/>
              <a:r>
                <a:rPr lang="en-US" altLang="zh-CN" sz="1100" dirty="0">
                  <a:solidFill>
                    <a:srgbClr val="C00000"/>
                  </a:solidFill>
                  <a:cs typeface="+mn-ea"/>
                  <a:sym typeface="+mn-lt"/>
                </a:rPr>
                <a:t>Active Optical Cable</a:t>
              </a:r>
            </a:p>
          </p:txBody>
        </p:sp>
        <p:sp>
          <p:nvSpPr>
            <p:cNvPr id="58" name="矩形 98"/>
            <p:cNvSpPr>
              <a:spLocks noChangeArrowheads="1"/>
            </p:cNvSpPr>
            <p:nvPr/>
          </p:nvSpPr>
          <p:spPr bwMode="auto">
            <a:xfrm>
              <a:off x="6833712" y="4272264"/>
              <a:ext cx="715963" cy="275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1200" b="1">
                  <a:cs typeface="+mn-ea"/>
                  <a:sym typeface="+mn-lt"/>
                </a:rPr>
                <a:t>Server</a:t>
              </a:r>
            </a:p>
          </p:txBody>
        </p:sp>
        <p:sp>
          <p:nvSpPr>
            <p:cNvPr id="59" name="矩形 101"/>
            <p:cNvSpPr>
              <a:spLocks noChangeArrowheads="1"/>
            </p:cNvSpPr>
            <p:nvPr/>
          </p:nvSpPr>
          <p:spPr bwMode="auto">
            <a:xfrm>
              <a:off x="10731968" y="2443682"/>
              <a:ext cx="1357313" cy="61410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C00000"/>
                  </a:solidFill>
                  <a:cs typeface="+mn-ea"/>
                  <a:sym typeface="+mn-lt"/>
                </a:rPr>
                <a:t>Transceivers</a:t>
              </a:r>
            </a:p>
            <a:p>
              <a:pPr algn="ctr"/>
              <a:r>
                <a:rPr lang="en-US" altLang="zh-CN" sz="1100" dirty="0">
                  <a:solidFill>
                    <a:srgbClr val="C00000"/>
                  </a:solidFill>
                  <a:cs typeface="+mn-ea"/>
                  <a:sym typeface="+mn-lt"/>
                </a:rPr>
                <a:t>100G/200G/400G</a:t>
              </a:r>
            </a:p>
          </p:txBody>
        </p:sp>
        <p:sp>
          <p:nvSpPr>
            <p:cNvPr id="67" name="矩形 102"/>
            <p:cNvSpPr>
              <a:spLocks noChangeArrowheads="1"/>
            </p:cNvSpPr>
            <p:nvPr/>
          </p:nvSpPr>
          <p:spPr bwMode="auto">
            <a:xfrm>
              <a:off x="11061725" y="2259330"/>
              <a:ext cx="938212" cy="275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1200" b="1" dirty="0">
                  <a:cs typeface="+mn-ea"/>
                  <a:sym typeface="+mn-lt"/>
                </a:rPr>
                <a:t>Router</a:t>
              </a:r>
            </a:p>
          </p:txBody>
        </p:sp>
        <p:sp>
          <p:nvSpPr>
            <p:cNvPr id="107" name="矩形 105"/>
            <p:cNvSpPr>
              <a:spLocks noChangeArrowheads="1"/>
            </p:cNvSpPr>
            <p:nvPr/>
          </p:nvSpPr>
          <p:spPr bwMode="auto">
            <a:xfrm>
              <a:off x="8162154" y="5473577"/>
              <a:ext cx="1616075" cy="61410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C00000"/>
                  </a:solidFill>
                  <a:cs typeface="+mn-ea"/>
                  <a:sym typeface="+mn-lt"/>
                </a:rPr>
                <a:t>Transceivers</a:t>
              </a:r>
            </a:p>
            <a:p>
              <a:pPr algn="ctr"/>
              <a:r>
                <a:rPr lang="en-US" altLang="zh-CN" sz="1100" dirty="0">
                  <a:solidFill>
                    <a:srgbClr val="C00000"/>
                  </a:solidFill>
                  <a:cs typeface="+mn-ea"/>
                  <a:sym typeface="+mn-lt"/>
                </a:rPr>
                <a:t>25G/40G/100G/200G</a:t>
              </a:r>
            </a:p>
          </p:txBody>
        </p:sp>
        <p:sp>
          <p:nvSpPr>
            <p:cNvPr id="108" name="矩形 106"/>
            <p:cNvSpPr>
              <a:spLocks noChangeArrowheads="1"/>
            </p:cNvSpPr>
            <p:nvPr/>
          </p:nvSpPr>
          <p:spPr bwMode="auto">
            <a:xfrm>
              <a:off x="8447904" y="5286252"/>
              <a:ext cx="1143000" cy="275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1200" b="1" dirty="0">
                  <a:cs typeface="+mn-ea"/>
                  <a:sym typeface="+mn-lt"/>
                </a:rPr>
                <a:t>Core Switch</a:t>
              </a:r>
            </a:p>
          </p:txBody>
        </p:sp>
        <p:sp>
          <p:nvSpPr>
            <p:cNvPr id="109" name="矩形 108"/>
            <p:cNvSpPr>
              <a:spLocks noChangeArrowheads="1"/>
            </p:cNvSpPr>
            <p:nvPr/>
          </p:nvSpPr>
          <p:spPr bwMode="auto">
            <a:xfrm>
              <a:off x="6615057" y="2074371"/>
              <a:ext cx="1624012" cy="2756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  <a:cs typeface="+mn-ea"/>
                  <a:sym typeface="+mn-lt"/>
                </a:rPr>
                <a:t>MTP/MPO </a:t>
              </a:r>
              <a:r>
                <a:rPr lang="en-US" altLang="zh-CN" sz="1200" b="1" dirty="0" smtClean="0">
                  <a:solidFill>
                    <a:srgbClr val="C00000"/>
                  </a:solidFill>
                  <a:cs typeface="+mn-ea"/>
                  <a:sym typeface="+mn-lt"/>
                </a:rPr>
                <a:t>cabling</a:t>
              </a:r>
              <a:endParaRPr lang="en-US" altLang="zh-CN" sz="1200" b="1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4" name="矩形 93"/>
          <p:cNvSpPr/>
          <p:nvPr/>
        </p:nvSpPr>
        <p:spPr bwMode="auto">
          <a:xfrm>
            <a:off x="8857615" y="3790315"/>
            <a:ext cx="19297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dirty="0">
                <a:cs typeface="+mn-ea"/>
                <a:sym typeface="+mn-lt"/>
              </a:rPr>
              <a:t>40G to 4x 10G AOC / 100G to 4x 25G AOC</a:t>
            </a:r>
          </a:p>
        </p:txBody>
      </p:sp>
      <p:sp>
        <p:nvSpPr>
          <p:cNvPr id="50" name="矩形 83"/>
          <p:cNvSpPr>
            <a:spLocks noChangeArrowheads="1"/>
          </p:cNvSpPr>
          <p:nvPr/>
        </p:nvSpPr>
        <p:spPr bwMode="auto">
          <a:xfrm>
            <a:off x="8557260" y="110490"/>
            <a:ext cx="1459230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cs typeface="+mn-ea"/>
                <a:sym typeface="+mn-lt"/>
              </a:rPr>
              <a:t>1</a:t>
            </a:r>
            <a:r>
              <a:rPr lang="en-US" altLang="zh-CN" sz="1600" dirty="0" smtClean="0">
                <a:solidFill>
                  <a:srgbClr val="FF0000"/>
                </a:solidFill>
                <a:cs typeface="+mn-ea"/>
                <a:sym typeface="+mn-lt"/>
              </a:rPr>
              <a:t>.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Optical Transceiver</a:t>
            </a:r>
            <a:endParaRPr lang="en-US" altLang="zh-CN" sz="16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6160770" y="3822700"/>
            <a:ext cx="129921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dirty="0">
                <a:cs typeface="+mn-ea"/>
                <a:sym typeface="+mn-lt"/>
              </a:rPr>
              <a:t>10G/25G AOC</a:t>
            </a:r>
          </a:p>
        </p:txBody>
      </p:sp>
      <p:sp>
        <p:nvSpPr>
          <p:cNvPr id="83" name="矩形 82"/>
          <p:cNvSpPr/>
          <p:nvPr/>
        </p:nvSpPr>
        <p:spPr bwMode="auto">
          <a:xfrm>
            <a:off x="7244715" y="3798570"/>
            <a:ext cx="19056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dirty="0">
                <a:cs typeface="+mn-ea"/>
                <a:sym typeface="+mn-lt"/>
              </a:rPr>
              <a:t>40G/100G/200G AOC</a:t>
            </a:r>
          </a:p>
        </p:txBody>
      </p:sp>
      <p:pic>
        <p:nvPicPr>
          <p:cNvPr id="97" name="图片 95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329091" y="4207787"/>
            <a:ext cx="979643" cy="781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603727" y="4207246"/>
            <a:ext cx="1081632" cy="738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" name="图片 100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6160487" y="4248645"/>
            <a:ext cx="1231077" cy="65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" name="矩形 104"/>
          <p:cNvSpPr>
            <a:spLocks noChangeArrowheads="1"/>
          </p:cNvSpPr>
          <p:nvPr/>
        </p:nvSpPr>
        <p:spPr bwMode="auto">
          <a:xfrm>
            <a:off x="8556865" y="3292830"/>
            <a:ext cx="1214437" cy="337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cs typeface="+mn-ea"/>
                <a:sym typeface="+mn-lt"/>
              </a:rPr>
              <a:t>2</a:t>
            </a:r>
            <a:r>
              <a:rPr lang="en-US" altLang="zh-CN" sz="1600" dirty="0" smtClean="0">
                <a:solidFill>
                  <a:srgbClr val="FF0000"/>
                </a:solidFill>
                <a:cs typeface="+mn-ea"/>
                <a:sym typeface="+mn-lt"/>
              </a:rPr>
              <a:t>.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AOC</a:t>
            </a:r>
            <a:endParaRPr lang="en-US" altLang="zh-CN" sz="16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160770" y="5086985"/>
            <a:ext cx="2989580" cy="1383665"/>
            <a:chOff x="3210619" y="5106263"/>
            <a:chExt cx="2213153" cy="1383740"/>
          </a:xfrm>
        </p:grpSpPr>
        <p:sp>
          <p:nvSpPr>
            <p:cNvPr id="111" name="矩形 110"/>
            <p:cNvSpPr>
              <a:spLocks noChangeArrowheads="1"/>
            </p:cNvSpPr>
            <p:nvPr/>
          </p:nvSpPr>
          <p:spPr bwMode="auto">
            <a:xfrm>
              <a:off x="3210619" y="5106263"/>
              <a:ext cx="2198580" cy="58359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cs typeface="+mn-ea"/>
                  <a:sym typeface="+mn-lt"/>
                </a:rPr>
                <a:t>3</a:t>
              </a:r>
              <a:r>
                <a:rPr lang="en-US" altLang="zh-CN" sz="1600" dirty="0" smtClean="0">
                  <a:solidFill>
                    <a:srgbClr val="FF0000"/>
                  </a:solidFill>
                  <a:cs typeface="+mn-ea"/>
                  <a:sym typeface="+mn-lt"/>
                </a:rPr>
                <a:t>.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Cloud Programmer and   Checker</a:t>
              </a:r>
              <a:endParaRPr lang="en-US" altLang="zh-CN" sz="1600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pic>
          <p:nvPicPr>
            <p:cNvPr id="112" name="Picture 3"/>
            <p:cNvPicPr>
              <a:picLocks noChangeAspect="1" noChangeArrowheads="1"/>
            </p:cNvPicPr>
            <p:nvPr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3449406" y="5835953"/>
              <a:ext cx="455613" cy="654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" name="图片 115"/>
            <p:cNvPicPr>
              <a:picLocks noChangeAspect="1"/>
            </p:cNvPicPr>
            <p:nvPr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4147546" y="5729591"/>
              <a:ext cx="366712" cy="676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4" name="图片 116"/>
            <p:cNvPicPr>
              <a:picLocks noChangeAspect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4712572" y="5794678"/>
              <a:ext cx="711200" cy="588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组合 4"/>
          <p:cNvGrpSpPr/>
          <p:nvPr/>
        </p:nvGrpSpPr>
        <p:grpSpPr>
          <a:xfrm>
            <a:off x="9444990" y="5283835"/>
            <a:ext cx="2407920" cy="1186180"/>
            <a:chOff x="3764553" y="5615648"/>
            <a:chExt cx="2127250" cy="1010448"/>
          </a:xfrm>
        </p:grpSpPr>
        <p:sp>
          <p:nvSpPr>
            <p:cNvPr id="116" name="矩形 47"/>
            <p:cNvSpPr>
              <a:spLocks noChangeArrowheads="1"/>
            </p:cNvSpPr>
            <p:nvPr/>
          </p:nvSpPr>
          <p:spPr bwMode="auto">
            <a:xfrm>
              <a:off x="3764553" y="5615648"/>
              <a:ext cx="2127250" cy="287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  <a:cs typeface="+mn-ea"/>
                  <a:sym typeface="+mn-lt"/>
                </a:rPr>
                <a:t>4.MTP/MPO cabling</a:t>
              </a:r>
              <a:endParaRPr lang="en-US" altLang="zh-CN" sz="1600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pic>
          <p:nvPicPr>
            <p:cNvPr id="117" name="图片 48"/>
            <p:cNvPicPr>
              <a:picLocks noChangeAspect="1"/>
            </p:cNvPicPr>
            <p:nvPr/>
          </p:nvPicPr>
          <p:blipFill>
            <a:blip r:embed="rId11" cstate="screen"/>
            <a:srcRect/>
            <a:stretch>
              <a:fillRect/>
            </a:stretch>
          </p:blipFill>
          <p:spPr bwMode="auto">
            <a:xfrm>
              <a:off x="3820115" y="6192709"/>
              <a:ext cx="814388" cy="352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8" name="图片 49"/>
            <p:cNvPicPr>
              <a:picLocks noChangeAspect="1"/>
            </p:cNvPicPr>
            <p:nvPr/>
          </p:nvPicPr>
          <p:blipFill>
            <a:blip r:embed="rId12" cstate="screen"/>
            <a:srcRect/>
            <a:stretch>
              <a:fillRect/>
            </a:stretch>
          </p:blipFill>
          <p:spPr bwMode="auto">
            <a:xfrm>
              <a:off x="4707795" y="6192709"/>
              <a:ext cx="819150" cy="433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3" name="图片 90"/>
          <p:cNvPicPr>
            <a:picLocks noChangeAspect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10074820" y="2279224"/>
            <a:ext cx="1127392" cy="813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矩形 44"/>
          <p:cNvSpPr/>
          <p:nvPr/>
        </p:nvSpPr>
        <p:spPr bwMode="auto">
          <a:xfrm>
            <a:off x="8074025" y="1006475"/>
            <a:ext cx="183578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cs typeface="+mn-ea"/>
                <a:sym typeface="+mn-lt"/>
              </a:rPr>
              <a:t>40G/100G / 200G SR4</a:t>
            </a:r>
          </a:p>
        </p:txBody>
      </p:sp>
      <p:sp>
        <p:nvSpPr>
          <p:cNvPr id="46" name="矩形 45"/>
          <p:cNvSpPr/>
          <p:nvPr/>
        </p:nvSpPr>
        <p:spPr bwMode="auto">
          <a:xfrm>
            <a:off x="10016490" y="996950"/>
            <a:ext cx="183705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dirty="0">
                <a:cs typeface="+mn-ea"/>
                <a:sym typeface="+mn-lt"/>
              </a:rPr>
              <a:t>40G/100G LR4</a:t>
            </a:r>
            <a:r>
              <a:rPr lang="en-US" altLang="en-US" sz="1200" dirty="0">
                <a:cs typeface="+mn-ea"/>
                <a:sym typeface="+mn-lt"/>
              </a:rPr>
              <a:t> / PSM4</a:t>
            </a:r>
            <a:endParaRPr lang="en-US" altLang="zh-CN" sz="1200" dirty="0"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7976235" y="2030730"/>
            <a:ext cx="195580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dirty="0">
                <a:cs typeface="+mn-ea"/>
                <a:sym typeface="+mn-lt"/>
              </a:rPr>
              <a:t>100G CWDM4 / WDM4</a:t>
            </a:r>
          </a:p>
        </p:txBody>
      </p:sp>
      <p:sp>
        <p:nvSpPr>
          <p:cNvPr id="48" name="矩形 47"/>
          <p:cNvSpPr/>
          <p:nvPr/>
        </p:nvSpPr>
        <p:spPr bwMode="auto">
          <a:xfrm>
            <a:off x="10112375" y="2009140"/>
            <a:ext cx="17405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dirty="0">
                <a:cs typeface="+mn-ea"/>
                <a:sym typeface="+mn-lt"/>
              </a:rPr>
              <a:t>25G SFP28 SR</a:t>
            </a:r>
            <a:r>
              <a:rPr lang="en-US" altLang="en-US" sz="1200" dirty="0">
                <a:cs typeface="+mn-ea"/>
                <a:sym typeface="+mn-lt"/>
              </a:rPr>
              <a:t>  / LR</a:t>
            </a:r>
            <a:r>
              <a:rPr lang="en-US" altLang="zh-CN" sz="1200" dirty="0">
                <a:cs typeface="+mn-ea"/>
                <a:sym typeface="+mn-lt"/>
              </a:rPr>
              <a:t> </a:t>
            </a:r>
          </a:p>
        </p:txBody>
      </p:sp>
      <p:pic>
        <p:nvPicPr>
          <p:cNvPr id="52" name="图片 85"/>
          <p:cNvPicPr>
            <a:picLocks noChangeAspect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9257863" y="2306479"/>
            <a:ext cx="1050698" cy="812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图片 86"/>
          <p:cNvPicPr>
            <a:picLocks noChangeAspect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8219440" y="2317750"/>
            <a:ext cx="1068070" cy="800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图片 87"/>
          <p:cNvPicPr>
            <a:picLocks noChangeAspect="1"/>
          </p:cNvPicPr>
          <p:nvPr/>
        </p:nvPicPr>
        <p:blipFill>
          <a:blip r:embed="rId16" cstate="screen"/>
          <a:srcRect/>
          <a:stretch>
            <a:fillRect/>
          </a:stretch>
        </p:blipFill>
        <p:spPr bwMode="auto">
          <a:xfrm>
            <a:off x="10016490" y="1273175"/>
            <a:ext cx="1028065" cy="813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图片 88"/>
          <p:cNvPicPr>
            <a:picLocks noChangeAspect="1"/>
          </p:cNvPicPr>
          <p:nvPr/>
        </p:nvPicPr>
        <p:blipFill>
          <a:blip r:embed="rId17" cstate="screen"/>
          <a:srcRect/>
          <a:stretch>
            <a:fillRect/>
          </a:stretch>
        </p:blipFill>
        <p:spPr bwMode="auto">
          <a:xfrm>
            <a:off x="7977505" y="1246505"/>
            <a:ext cx="1090295" cy="813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图片 89"/>
          <p:cNvPicPr>
            <a:picLocks noChangeAspect="1"/>
          </p:cNvPicPr>
          <p:nvPr/>
        </p:nvPicPr>
        <p:blipFill>
          <a:blip r:embed="rId18" cstate="screen"/>
          <a:srcRect/>
          <a:stretch>
            <a:fillRect/>
          </a:stretch>
        </p:blipFill>
        <p:spPr bwMode="auto">
          <a:xfrm>
            <a:off x="9067800" y="1205865"/>
            <a:ext cx="990314" cy="813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图片 84"/>
          <p:cNvPicPr>
            <a:picLocks noChangeAspect="1"/>
          </p:cNvPicPr>
          <p:nvPr/>
        </p:nvPicPr>
        <p:blipFill>
          <a:blip r:embed="rId19" cstate="screen"/>
          <a:srcRect/>
          <a:stretch>
            <a:fillRect/>
          </a:stretch>
        </p:blipFill>
        <p:spPr bwMode="auto">
          <a:xfrm>
            <a:off x="11006455" y="1219200"/>
            <a:ext cx="985494" cy="813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" name="图片 90"/>
          <p:cNvPicPr>
            <a:picLocks noChangeAspect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11006455" y="2241550"/>
            <a:ext cx="1026496" cy="813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圆角矩形 14"/>
          <p:cNvSpPr/>
          <p:nvPr/>
        </p:nvSpPr>
        <p:spPr>
          <a:xfrm>
            <a:off x="5963920" y="805815"/>
            <a:ext cx="6001385" cy="23837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圆角矩形 120"/>
          <p:cNvSpPr/>
          <p:nvPr/>
        </p:nvSpPr>
        <p:spPr>
          <a:xfrm>
            <a:off x="5963920" y="3702050"/>
            <a:ext cx="5888355" cy="1384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圆角矩形 121"/>
          <p:cNvSpPr/>
          <p:nvPr/>
        </p:nvSpPr>
        <p:spPr>
          <a:xfrm>
            <a:off x="5963920" y="5599430"/>
            <a:ext cx="5888355" cy="939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061710" y="997585"/>
            <a:ext cx="19145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400G SR8/100G CFP-DCO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160770" y="2030730"/>
            <a:ext cx="18161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200G PSM8/200G 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644505" y="3790315"/>
            <a:ext cx="1448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400G QSFP-DD AOC(PAM4)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0" cstate="screen"/>
          <a:stretch>
            <a:fillRect/>
          </a:stretch>
        </p:blipFill>
        <p:spPr>
          <a:xfrm>
            <a:off x="6160770" y="2279015"/>
            <a:ext cx="1052195" cy="8134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1" cstate="screen"/>
          <a:stretch>
            <a:fillRect/>
          </a:stretch>
        </p:blipFill>
        <p:spPr>
          <a:xfrm>
            <a:off x="7212965" y="2284730"/>
            <a:ext cx="1090930" cy="8134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5" name="图片 39"/>
          <p:cNvPicPr>
            <a:picLocks noChangeAspect="1"/>
          </p:cNvPicPr>
          <p:nvPr/>
        </p:nvPicPr>
        <p:blipFill>
          <a:blip r:embed="rId22" cstate="screen"/>
          <a:srcRect/>
          <a:stretch>
            <a:fillRect/>
          </a:stretch>
        </p:blipFill>
        <p:spPr bwMode="auto">
          <a:xfrm>
            <a:off x="6998335" y="1219200"/>
            <a:ext cx="979170" cy="763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7"/>
          <p:cNvPicPr>
            <a:picLocks noChangeAspect="1"/>
          </p:cNvPicPr>
          <p:nvPr/>
        </p:nvPicPr>
        <p:blipFill>
          <a:blip r:embed="rId23" cstate="screen"/>
          <a:stretch>
            <a:fillRect/>
          </a:stretch>
        </p:blipFill>
        <p:spPr>
          <a:xfrm>
            <a:off x="10644505" y="4204018"/>
            <a:ext cx="927792" cy="784806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17826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1332815" y="689483"/>
            <a:ext cx="10526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smtClean="0">
                <a:latin typeface="Verdana" panose="020B0604030504040204" pitchFamily="34" charset="0"/>
                <a:ea typeface="微软雅黑" panose="020B0503020204020204" pitchFamily="34" charset="-122"/>
                <a:sym typeface="+mn-lt"/>
              </a:rPr>
              <a:t>Metro and Broadcast Network</a:t>
            </a:r>
            <a:r>
              <a:rPr lang="zh-CN" altLang="en-US" sz="2000" dirty="0" smtClean="0">
                <a:latin typeface="Verdana" panose="020B0604030504040204" pitchFamily="34" charset="0"/>
                <a:ea typeface="微软雅黑" panose="020B0503020204020204" pitchFamily="34" charset="-122"/>
                <a:sym typeface="+mn-lt"/>
              </a:rPr>
              <a:t>（</a:t>
            </a:r>
            <a:r>
              <a:rPr lang="en-US" altLang="zh-CN" sz="2000" dirty="0" smtClean="0">
                <a:latin typeface="Verdana" panose="020B0604030504040204" pitchFamily="34" charset="0"/>
                <a:ea typeface="微软雅黑" panose="020B0503020204020204" pitchFamily="34" charset="-122"/>
                <a:sym typeface="+mn-lt"/>
              </a:rPr>
              <a:t>Transceiver</a:t>
            </a:r>
            <a:r>
              <a:rPr lang="zh-CN" altLang="en-US" sz="2000" dirty="0" smtClean="0">
                <a:latin typeface="Verdana" panose="020B0604030504040204" pitchFamily="34" charset="0"/>
                <a:ea typeface="微软雅黑" panose="020B0503020204020204" pitchFamily="34" charset="-122"/>
                <a:sym typeface="+mn-lt"/>
              </a:rPr>
              <a:t>，</a:t>
            </a:r>
            <a:r>
              <a:rPr lang="en-US" altLang="zh-CN" sz="2000" dirty="0" smtClean="0">
                <a:latin typeface="Verdana" panose="020B0604030504040204" pitchFamily="34" charset="0"/>
                <a:ea typeface="微软雅黑" panose="020B0503020204020204" pitchFamily="34" charset="-122"/>
                <a:sym typeface="+mn-lt"/>
              </a:rPr>
              <a:t>Extender and Passive</a:t>
            </a:r>
            <a:r>
              <a:rPr lang="zh-CN" altLang="en-US" sz="2000" dirty="0" smtClean="0">
                <a:latin typeface="Verdana" panose="020B0604030504040204" pitchFamily="34" charset="0"/>
                <a:ea typeface="微软雅黑" panose="020B0503020204020204" pitchFamily="34" charset="-122"/>
                <a:sym typeface="+mn-lt"/>
              </a:rPr>
              <a:t>）</a:t>
            </a:r>
            <a:endParaRPr lang="en-US" altLang="zh-CN" sz="2800" dirty="0" smtClean="0">
              <a:latin typeface="Verdana" panose="020B0604030504040204" pitchFamily="34" charset="0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379221" y="1484067"/>
            <a:ext cx="849628" cy="547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连接符 105"/>
          <p:cNvCxnSpPr/>
          <p:nvPr/>
        </p:nvCxnSpPr>
        <p:spPr>
          <a:xfrm flipH="1">
            <a:off x="3694113" y="1802080"/>
            <a:ext cx="1" cy="4884650"/>
          </a:xfrm>
          <a:prstGeom prst="line">
            <a:avLst/>
          </a:prstGeom>
          <a:ln w="63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19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325688" y="1387571"/>
            <a:ext cx="778589" cy="608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40"/>
          <p:cNvSpPr txBox="1">
            <a:spLocks noChangeArrowheads="1"/>
          </p:cNvSpPr>
          <p:nvPr/>
        </p:nvSpPr>
        <p:spPr bwMode="auto">
          <a:xfrm>
            <a:off x="2139950" y="2024683"/>
            <a:ext cx="1591278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000" dirty="0">
                <a:cs typeface="+mn-ea"/>
                <a:sym typeface="+mn-lt"/>
              </a:rPr>
              <a:t>200G CFP2-DCO</a:t>
            </a:r>
          </a:p>
        </p:txBody>
      </p:sp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325688" y="2519141"/>
            <a:ext cx="896514" cy="55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文本框 21"/>
          <p:cNvSpPr txBox="1">
            <a:spLocks noChangeArrowheads="1"/>
          </p:cNvSpPr>
          <p:nvPr/>
        </p:nvSpPr>
        <p:spPr bwMode="auto">
          <a:xfrm>
            <a:off x="1143635" y="2023745"/>
            <a:ext cx="1318260" cy="245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1" lang="en-US" altLang="zh-CN" sz="1000" dirty="0">
                <a:cs typeface="+mn-ea"/>
                <a:sym typeface="+mn-lt"/>
              </a:rPr>
              <a:t>100G</a:t>
            </a:r>
            <a:r>
              <a:rPr kumimoji="1" lang="zh-CN" altLang="en-US" sz="1000" dirty="0">
                <a:cs typeface="+mn-ea"/>
                <a:sym typeface="+mn-lt"/>
              </a:rPr>
              <a:t> </a:t>
            </a:r>
            <a:r>
              <a:rPr kumimoji="1" lang="en-US" altLang="zh-CN" sz="1000" dirty="0">
                <a:cs typeface="+mn-ea"/>
                <a:sym typeface="+mn-lt"/>
              </a:rPr>
              <a:t> QSFP28</a:t>
            </a:r>
            <a:r>
              <a:rPr kumimoji="1" lang="zh-CN" altLang="en-US" sz="1000" dirty="0">
                <a:cs typeface="+mn-ea"/>
                <a:sym typeface="+mn-lt"/>
              </a:rPr>
              <a:t> </a:t>
            </a:r>
            <a:endParaRPr kumimoji="1" lang="en-US" altLang="zh-CN" sz="1000" dirty="0">
              <a:cs typeface="+mn-ea"/>
              <a:sym typeface="+mn-lt"/>
            </a:endParaRPr>
          </a:p>
        </p:txBody>
      </p:sp>
      <p:sp>
        <p:nvSpPr>
          <p:cNvPr id="29" name="文本框 23"/>
          <p:cNvSpPr txBox="1">
            <a:spLocks noChangeArrowheads="1"/>
          </p:cNvSpPr>
          <p:nvPr/>
        </p:nvSpPr>
        <p:spPr bwMode="auto">
          <a:xfrm>
            <a:off x="2132013" y="3191495"/>
            <a:ext cx="1385263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1" lang="en-US" altLang="zh-CN" sz="1000">
                <a:cs typeface="+mn-ea"/>
                <a:sym typeface="+mn-lt"/>
              </a:rPr>
              <a:t>100G</a:t>
            </a:r>
            <a:r>
              <a:rPr kumimoji="1" lang="zh-CN" altLang="en-US" sz="1000">
                <a:cs typeface="+mn-ea"/>
                <a:sym typeface="+mn-lt"/>
              </a:rPr>
              <a:t> </a:t>
            </a:r>
            <a:r>
              <a:rPr kumimoji="1" lang="en-US" altLang="zh-CN" sz="1000">
                <a:cs typeface="+mn-ea"/>
                <a:sym typeface="+mn-lt"/>
              </a:rPr>
              <a:t>CFP/CFP2/CFP4</a:t>
            </a:r>
            <a:r>
              <a:rPr kumimoji="1" lang="zh-CN" altLang="en-US" sz="1000">
                <a:cs typeface="+mn-ea"/>
                <a:sym typeface="+mn-lt"/>
              </a:rPr>
              <a:t> 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 rot="1171948">
            <a:off x="587009" y="2424611"/>
            <a:ext cx="760119" cy="635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文本框 21"/>
          <p:cNvSpPr txBox="1">
            <a:spLocks noChangeArrowheads="1"/>
          </p:cNvSpPr>
          <p:nvPr/>
        </p:nvSpPr>
        <p:spPr bwMode="auto">
          <a:xfrm>
            <a:off x="379413" y="3189908"/>
            <a:ext cx="1655213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1" lang="en-US" altLang="zh-CN" sz="1000" dirty="0">
                <a:cs typeface="+mn-ea"/>
                <a:sym typeface="+mn-lt"/>
              </a:rPr>
              <a:t>100G</a:t>
            </a:r>
            <a:r>
              <a:rPr kumimoji="1" lang="zh-CN" altLang="en-US" sz="1000" dirty="0">
                <a:cs typeface="+mn-ea"/>
                <a:sym typeface="+mn-lt"/>
              </a:rPr>
              <a:t> </a:t>
            </a:r>
            <a:r>
              <a:rPr kumimoji="1" lang="en-US" altLang="zh-CN" sz="1000" dirty="0">
                <a:cs typeface="+mn-ea"/>
                <a:sym typeface="+mn-lt"/>
              </a:rPr>
              <a:t>CFP/CFP2 to QSFP28</a:t>
            </a:r>
            <a:r>
              <a:rPr kumimoji="1" lang="zh-CN" altLang="en-US" sz="1000" dirty="0">
                <a:cs typeface="+mn-ea"/>
                <a:sym typeface="+mn-lt"/>
              </a:rPr>
              <a:t> </a:t>
            </a:r>
            <a:endParaRPr kumimoji="1" lang="en-US" altLang="zh-CN" sz="1000" dirty="0">
              <a:cs typeface="+mn-ea"/>
              <a:sym typeface="+mn-lt"/>
            </a:endParaRPr>
          </a:p>
        </p:txBody>
      </p:sp>
      <p:sp>
        <p:nvSpPr>
          <p:cNvPr id="37" name="文本框 21"/>
          <p:cNvSpPr txBox="1">
            <a:spLocks noChangeArrowheads="1"/>
          </p:cNvSpPr>
          <p:nvPr/>
        </p:nvSpPr>
        <p:spPr bwMode="auto">
          <a:xfrm>
            <a:off x="2171699" y="4270995"/>
            <a:ext cx="1056409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1" lang="en-US" altLang="zh-CN" sz="1000" dirty="0">
                <a:cs typeface="+mn-ea"/>
                <a:sym typeface="+mn-lt"/>
              </a:rPr>
              <a:t>25G</a:t>
            </a:r>
            <a:r>
              <a:rPr kumimoji="1" lang="zh-CN" altLang="en-US" sz="1000" dirty="0">
                <a:cs typeface="+mn-ea"/>
                <a:sym typeface="+mn-lt"/>
              </a:rPr>
              <a:t> </a:t>
            </a:r>
            <a:r>
              <a:rPr kumimoji="1" lang="en-US" altLang="zh-CN" sz="1000" dirty="0">
                <a:cs typeface="+mn-ea"/>
                <a:sym typeface="+mn-lt"/>
              </a:rPr>
              <a:t>SFP28</a:t>
            </a:r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2325688" y="3600301"/>
            <a:ext cx="896514" cy="592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539750" y="3592132"/>
            <a:ext cx="792797" cy="52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文本框 21"/>
          <p:cNvSpPr txBox="1">
            <a:spLocks noChangeArrowheads="1"/>
          </p:cNvSpPr>
          <p:nvPr/>
        </p:nvSpPr>
        <p:spPr bwMode="auto">
          <a:xfrm>
            <a:off x="431800" y="4299570"/>
            <a:ext cx="1507836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1" lang="en-US" altLang="zh-CN" sz="1000" dirty="0">
                <a:cs typeface="+mn-ea"/>
                <a:sym typeface="+mn-lt"/>
              </a:rPr>
              <a:t>10G</a:t>
            </a:r>
            <a:r>
              <a:rPr kumimoji="1" lang="zh-CN" altLang="en-US" sz="1000" dirty="0">
                <a:cs typeface="+mn-ea"/>
                <a:sym typeface="+mn-lt"/>
              </a:rPr>
              <a:t> </a:t>
            </a:r>
            <a:r>
              <a:rPr kumimoji="1" lang="en-US" altLang="zh-CN" sz="1000" dirty="0">
                <a:cs typeface="+mn-ea"/>
                <a:sym typeface="+mn-lt"/>
              </a:rPr>
              <a:t>SFP+/SFP++/XFP</a:t>
            </a:r>
          </a:p>
        </p:txBody>
      </p:sp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584200" y="4679482"/>
            <a:ext cx="753015" cy="53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文本框 21"/>
          <p:cNvSpPr txBox="1">
            <a:spLocks noChangeArrowheads="1"/>
          </p:cNvSpPr>
          <p:nvPr/>
        </p:nvSpPr>
        <p:spPr bwMode="auto">
          <a:xfrm>
            <a:off x="469900" y="5258420"/>
            <a:ext cx="1166464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1" lang="en-US" altLang="zh-CN" sz="1000">
                <a:cs typeface="+mn-ea"/>
                <a:sym typeface="+mn-lt"/>
              </a:rPr>
              <a:t>1.25G Copper SFP </a:t>
            </a:r>
          </a:p>
        </p:txBody>
      </p:sp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2236789" y="4665361"/>
            <a:ext cx="774326" cy="537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文本框 21"/>
          <p:cNvSpPr txBox="1">
            <a:spLocks noChangeArrowheads="1"/>
          </p:cNvSpPr>
          <p:nvPr/>
        </p:nvSpPr>
        <p:spPr bwMode="auto">
          <a:xfrm>
            <a:off x="2095500" y="5287292"/>
            <a:ext cx="1231309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1" lang="en-US" altLang="zh-CN" sz="1000" dirty="0">
                <a:cs typeface="+mn-ea"/>
                <a:sym typeface="+mn-lt"/>
              </a:rPr>
              <a:t>2.5G/1.25G/622M</a:t>
            </a:r>
          </a:p>
          <a:p>
            <a:r>
              <a:rPr kumimoji="1" lang="en-US" altLang="zh-CN" sz="1000" dirty="0">
                <a:cs typeface="+mn-ea"/>
                <a:sym typeface="+mn-lt"/>
              </a:rPr>
              <a:t>/100M/155M SFP 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2228850" y="5808361"/>
            <a:ext cx="774327" cy="537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文本框 21"/>
          <p:cNvSpPr txBox="1">
            <a:spLocks noChangeArrowheads="1"/>
          </p:cNvSpPr>
          <p:nvPr/>
        </p:nvSpPr>
        <p:spPr bwMode="auto">
          <a:xfrm>
            <a:off x="2017713" y="6485558"/>
            <a:ext cx="1473632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1" lang="en-US" altLang="zh-CN" sz="1000" dirty="0">
                <a:cs typeface="+mn-ea"/>
                <a:sym typeface="+mn-lt"/>
              </a:rPr>
              <a:t>3G-SDI SFP Video </a:t>
            </a:r>
          </a:p>
        </p:txBody>
      </p:sp>
      <p:sp>
        <p:nvSpPr>
          <p:cNvPr id="47" name="矩形 40"/>
          <p:cNvSpPr>
            <a:spLocks noChangeArrowheads="1"/>
          </p:cNvSpPr>
          <p:nvPr/>
        </p:nvSpPr>
        <p:spPr bwMode="auto">
          <a:xfrm>
            <a:off x="3808413" y="1222092"/>
            <a:ext cx="187401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dirty="0" smtClean="0">
                <a:ea typeface="微软雅黑" panose="020B0503020204020204" pitchFamily="34" charset="-122"/>
              </a:rPr>
              <a:t>Passive Optical Components</a:t>
            </a:r>
            <a:r>
              <a:rPr lang="zh-CN" altLang="en-US" sz="1200" dirty="0" smtClean="0">
                <a:ea typeface="微软雅黑" panose="020B0503020204020204" pitchFamily="34" charset="-122"/>
              </a:rPr>
              <a:t>：</a:t>
            </a:r>
            <a:endParaRPr lang="zh-CN" altLang="en-US" sz="1200" dirty="0">
              <a:ea typeface="微软雅黑" panose="020B0503020204020204" pitchFamily="34" charset="-122"/>
            </a:endParaRPr>
          </a:p>
        </p:txBody>
      </p:sp>
      <p:pic>
        <p:nvPicPr>
          <p:cNvPr id="54" name="Picture 9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6094413" y="2635739"/>
            <a:ext cx="795639" cy="394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10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5951538" y="1544684"/>
            <a:ext cx="1159359" cy="485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TextBox 40"/>
          <p:cNvSpPr txBox="1">
            <a:spLocks noChangeArrowheads="1"/>
          </p:cNvSpPr>
          <p:nvPr/>
        </p:nvSpPr>
        <p:spPr bwMode="auto">
          <a:xfrm>
            <a:off x="6022975" y="3127995"/>
            <a:ext cx="1919479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000" dirty="0">
                <a:cs typeface="+mn-ea"/>
                <a:sym typeface="+mn-lt"/>
              </a:rPr>
              <a:t>100G </a:t>
            </a:r>
            <a:r>
              <a:rPr lang="en-US" altLang="zh-CN" sz="1000" dirty="0" smtClean="0">
                <a:latin typeface="Helvetica" charset="0"/>
                <a:ea typeface="微软雅黑" panose="020B0503020204020204" pitchFamily="34" charset="-122"/>
              </a:rPr>
              <a:t>AAWG(Flat-top/Gauss)</a:t>
            </a:r>
            <a:endParaRPr lang="en-US" altLang="zh-CN" sz="1000" dirty="0">
              <a:latin typeface="Helvetica" charset="0"/>
              <a:ea typeface="微软雅黑" panose="020B0503020204020204" pitchFamily="34" charset="-122"/>
            </a:endParaRPr>
          </a:p>
        </p:txBody>
      </p:sp>
      <p:sp>
        <p:nvSpPr>
          <p:cNvPr id="57" name="TextBox 96"/>
          <p:cNvSpPr txBox="1">
            <a:spLocks noChangeArrowheads="1"/>
          </p:cNvSpPr>
          <p:nvPr/>
        </p:nvSpPr>
        <p:spPr bwMode="auto">
          <a:xfrm>
            <a:off x="6022976" y="6025183"/>
            <a:ext cx="1199834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000" dirty="0">
                <a:cs typeface="+mn-ea"/>
                <a:sym typeface="+mn-lt"/>
              </a:rPr>
              <a:t>PLC Splitter</a:t>
            </a:r>
          </a:p>
        </p:txBody>
      </p:sp>
      <p:pic>
        <p:nvPicPr>
          <p:cNvPr id="58" name="Picture 3" descr="E:\工作源文件（160222）\2018 新彩页设计 （无源）\素材\WDM PON .png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5951539" y="3684742"/>
            <a:ext cx="984602" cy="70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TextBox 40"/>
          <p:cNvSpPr txBox="1">
            <a:spLocks noChangeArrowheads="1"/>
          </p:cNvSpPr>
          <p:nvPr/>
        </p:nvSpPr>
        <p:spPr bwMode="auto">
          <a:xfrm>
            <a:off x="6022975" y="4509120"/>
            <a:ext cx="900777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000" dirty="0" err="1">
                <a:cs typeface="+mn-ea"/>
                <a:sym typeface="+mn-lt"/>
              </a:rPr>
              <a:t>xWDM</a:t>
            </a:r>
            <a:r>
              <a:rPr lang="en-US" altLang="zh-CN" sz="1000" dirty="0">
                <a:cs typeface="+mn-ea"/>
                <a:sym typeface="+mn-lt"/>
              </a:rPr>
              <a:t> PON </a:t>
            </a:r>
          </a:p>
        </p:txBody>
      </p:sp>
      <p:sp>
        <p:nvSpPr>
          <p:cNvPr id="61" name="TextBox 40"/>
          <p:cNvSpPr txBox="1">
            <a:spLocks noChangeArrowheads="1"/>
          </p:cNvSpPr>
          <p:nvPr/>
        </p:nvSpPr>
        <p:spPr bwMode="auto">
          <a:xfrm>
            <a:off x="6094413" y="2099295"/>
            <a:ext cx="1014439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000" dirty="0">
                <a:cs typeface="+mn-ea"/>
                <a:sym typeface="+mn-lt"/>
              </a:rPr>
              <a:t>50G AAWG</a:t>
            </a:r>
          </a:p>
        </p:txBody>
      </p:sp>
      <p:pic>
        <p:nvPicPr>
          <p:cNvPr id="62" name="Picture 49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808414" y="2048188"/>
            <a:ext cx="1804394" cy="4411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3" name="直接连接符 105"/>
          <p:cNvCxnSpPr/>
          <p:nvPr/>
        </p:nvCxnSpPr>
        <p:spPr>
          <a:xfrm flipH="1">
            <a:off x="7881938" y="1802080"/>
            <a:ext cx="1" cy="4884650"/>
          </a:xfrm>
          <a:prstGeom prst="line">
            <a:avLst/>
          </a:prstGeom>
          <a:ln w="63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21"/>
          <p:cNvSpPr txBox="1">
            <a:spLocks noChangeArrowheads="1"/>
          </p:cNvSpPr>
          <p:nvPr/>
        </p:nvSpPr>
        <p:spPr bwMode="auto">
          <a:xfrm>
            <a:off x="469899" y="6485558"/>
            <a:ext cx="1504043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1" lang="en-US" altLang="zh-CN" sz="1000" dirty="0">
                <a:cs typeface="+mn-ea"/>
                <a:sym typeface="+mn-lt"/>
              </a:rPr>
              <a:t>HDMI </a:t>
            </a:r>
            <a:r>
              <a:rPr kumimoji="1" lang="en-US" altLang="zh-CN" sz="1000" dirty="0" smtClean="0">
                <a:cs typeface="+mn-ea"/>
                <a:sym typeface="+mn-lt"/>
              </a:rPr>
              <a:t>1.4</a:t>
            </a:r>
            <a:r>
              <a:rPr kumimoji="1" lang="zh-CN" altLang="en-US" sz="1000" dirty="0" smtClean="0">
                <a:cs typeface="+mn-ea"/>
                <a:sym typeface="+mn-lt"/>
              </a:rPr>
              <a:t> </a:t>
            </a:r>
            <a:r>
              <a:rPr kumimoji="1" lang="en-US" altLang="zh-CN" sz="1000" dirty="0" smtClean="0">
                <a:cs typeface="+mn-ea"/>
                <a:sym typeface="+mn-lt"/>
              </a:rPr>
              <a:t>Transceiver</a:t>
            </a:r>
            <a:endParaRPr kumimoji="1" lang="en-US" sz="1000" dirty="0">
              <a:cs typeface="+mn-ea"/>
              <a:sym typeface="+mn-lt"/>
            </a:endParaRPr>
          </a:p>
        </p:txBody>
      </p:sp>
      <p:pic>
        <p:nvPicPr>
          <p:cNvPr id="65" name="Picture 50" descr="G:\市场部共享文件\视讯\mini HDMI 光模块\mmexport1487319613242.png"/>
          <p:cNvPicPr>
            <a:picLocks noChangeAspect="1" noChangeArrowheads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450851" y="5684992"/>
            <a:ext cx="1084058" cy="70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43"/>
          <p:cNvPicPr>
            <a:picLocks noChangeAspect="1" noChangeArrowheads="1"/>
          </p:cNvPicPr>
          <p:nvPr/>
        </p:nvPicPr>
        <p:blipFill>
          <a:blip r:embed="rId16" cstate="screen"/>
          <a:srcRect/>
          <a:stretch>
            <a:fillRect/>
          </a:stretch>
        </p:blipFill>
        <p:spPr bwMode="auto">
          <a:xfrm>
            <a:off x="5956301" y="5004940"/>
            <a:ext cx="1042854" cy="76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矩形 7"/>
          <p:cNvSpPr>
            <a:spLocks noChangeArrowheads="1"/>
          </p:cNvSpPr>
          <p:nvPr/>
        </p:nvSpPr>
        <p:spPr bwMode="auto">
          <a:xfrm>
            <a:off x="990600" y="1202417"/>
            <a:ext cx="2093913" cy="2778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200" dirty="0">
                <a:latin typeface="+mn-lt"/>
                <a:ea typeface="微软雅黑" panose="020B0503020204020204" pitchFamily="34" charset="-122"/>
              </a:rPr>
              <a:t>Optical Transceiver :</a:t>
            </a:r>
            <a:endParaRPr lang="zh-CN" altLang="en-US" sz="1200" dirty="0"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69" name="Picture 60" descr="C:\Users\Administrator.USER-20151208ND\Desktop\城域网.jpg"/>
          <p:cNvPicPr>
            <a:picLocks noChangeAspect="1" noChangeArrowheads="1"/>
          </p:cNvPicPr>
          <p:nvPr/>
        </p:nvPicPr>
        <p:blipFill>
          <a:blip r:embed="rId17" cstate="screen"/>
          <a:srcRect/>
          <a:stretch>
            <a:fillRect/>
          </a:stretch>
        </p:blipFill>
        <p:spPr bwMode="auto">
          <a:xfrm>
            <a:off x="8024813" y="2374217"/>
            <a:ext cx="3937000" cy="422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0" name="组合 49"/>
          <p:cNvGrpSpPr/>
          <p:nvPr/>
        </p:nvGrpSpPr>
        <p:grpSpPr bwMode="auto">
          <a:xfrm>
            <a:off x="7953375" y="1184949"/>
            <a:ext cx="3638550" cy="1281112"/>
            <a:chOff x="8172450" y="938312"/>
            <a:chExt cx="3638550" cy="1281013"/>
          </a:xfrm>
        </p:grpSpPr>
        <p:sp>
          <p:nvSpPr>
            <p:cNvPr id="71" name="矩形 16"/>
            <p:cNvSpPr>
              <a:spLocks noChangeArrowheads="1"/>
            </p:cNvSpPr>
            <p:nvPr/>
          </p:nvSpPr>
          <p:spPr bwMode="auto">
            <a:xfrm>
              <a:off x="8172450" y="938312"/>
              <a:ext cx="2894013" cy="2777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1200" dirty="0">
                  <a:latin typeface="+mn-lt"/>
                  <a:ea typeface="微软雅黑" panose="020B0503020204020204" pitchFamily="34" charset="-122"/>
                </a:rPr>
                <a:t>Optical Transceiver Extender</a:t>
              </a:r>
              <a:r>
                <a:rPr lang="zh-CN" altLang="en-US" sz="1200" dirty="0">
                  <a:latin typeface="+mn-lt"/>
                  <a:ea typeface="微软雅黑" panose="020B0503020204020204" pitchFamily="34" charset="-122"/>
                </a:rPr>
                <a:t>：</a:t>
              </a:r>
            </a:p>
          </p:txBody>
        </p:sp>
        <p:pic>
          <p:nvPicPr>
            <p:cNvPr id="72" name="Picture 7"/>
            <p:cNvPicPr>
              <a:picLocks noChangeAspect="1" noChangeArrowheads="1"/>
            </p:cNvPicPr>
            <p:nvPr/>
          </p:nvPicPr>
          <p:blipFill>
            <a:blip r:embed="rId18" cstate="screen"/>
            <a:srcRect/>
            <a:stretch>
              <a:fillRect/>
            </a:stretch>
          </p:blipFill>
          <p:spPr bwMode="auto">
            <a:xfrm>
              <a:off x="8405813" y="1201738"/>
              <a:ext cx="1627187" cy="657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TextBox 40"/>
            <p:cNvSpPr txBox="1">
              <a:spLocks noChangeArrowheads="1"/>
            </p:cNvSpPr>
            <p:nvPr/>
          </p:nvSpPr>
          <p:spPr bwMode="auto">
            <a:xfrm>
              <a:off x="8405813" y="1973282"/>
              <a:ext cx="1778000" cy="24604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000" smtClean="0">
                  <a:latin typeface="+mn-lt"/>
                  <a:ea typeface="微软雅黑" panose="020B0503020204020204" pitchFamily="34" charset="-122"/>
                </a:rPr>
                <a:t>12G/4*3G-SDI Extender</a:t>
              </a:r>
            </a:p>
          </p:txBody>
        </p:sp>
        <p:pic>
          <p:nvPicPr>
            <p:cNvPr id="74" name="Picture 8"/>
            <p:cNvPicPr>
              <a:picLocks noChangeAspect="1" noChangeArrowheads="1"/>
            </p:cNvPicPr>
            <p:nvPr/>
          </p:nvPicPr>
          <p:blipFill>
            <a:blip r:embed="rId19" cstate="screen"/>
            <a:srcRect/>
            <a:stretch>
              <a:fillRect/>
            </a:stretch>
          </p:blipFill>
          <p:spPr bwMode="auto">
            <a:xfrm>
              <a:off x="10266363" y="1201738"/>
              <a:ext cx="963612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5" name="TextBox 40"/>
            <p:cNvSpPr txBox="1">
              <a:spLocks noChangeArrowheads="1"/>
            </p:cNvSpPr>
            <p:nvPr/>
          </p:nvSpPr>
          <p:spPr bwMode="auto">
            <a:xfrm>
              <a:off x="10033000" y="1963758"/>
              <a:ext cx="1778000" cy="24604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000" dirty="0" smtClean="0">
                  <a:latin typeface="+mn-lt"/>
                  <a:ea typeface="微软雅黑" panose="020B0503020204020204" pitchFamily="34" charset="-122"/>
                </a:rPr>
                <a:t>HDMI 1.4 Mini Extender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37389" y="2016760"/>
            <a:ext cx="1433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sym typeface="+mn-ea"/>
              </a:rPr>
              <a:t>200G QSFP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sym typeface="+mn-ea"/>
              </a:rPr>
              <a:t>56</a:t>
            </a:r>
            <a:endParaRPr kumimoji="1" lang="en-US" altLang="zh-CN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0" cstate="screen"/>
          <a:stretch>
            <a:fillRect/>
          </a:stretch>
        </p:blipFill>
        <p:spPr>
          <a:xfrm>
            <a:off x="395834" y="1448435"/>
            <a:ext cx="939165" cy="54737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40977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1165725" y="689483"/>
            <a:ext cx="639213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 smtClean="0">
                <a:latin typeface="Verdana" panose="020B0604030504040204" pitchFamily="34" charset="0"/>
                <a:ea typeface="微软雅黑" panose="020B0503020204020204" pitchFamily="34" charset="-122"/>
                <a:sym typeface="+mn-lt"/>
              </a:rPr>
              <a:t>Wireless and 5G Optical Transmission</a:t>
            </a:r>
            <a:endParaRPr lang="zh-CN" altLang="en-US" sz="2400" dirty="0" smtClean="0">
              <a:latin typeface="Verdana" panose="020B0604030504040204" pitchFamily="34" charset="0"/>
              <a:ea typeface="微软雅黑" panose="020B0503020204020204" pitchFamily="34" charset="-122"/>
              <a:sym typeface="+mn-lt"/>
            </a:endParaRPr>
          </a:p>
          <a:p>
            <a:pPr>
              <a:defRPr/>
            </a:pPr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  </a:t>
            </a:r>
            <a:r>
              <a:rPr lang="en-US" altLang="zh-CN" sz="2400" dirty="0" err="1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Fronthaul</a:t>
            </a:r>
            <a:r>
              <a:rPr lang="en-US" altLang="zh-CN" sz="24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en-US" altLang="zh-CN" sz="2400" dirty="0" err="1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Middlehaul</a:t>
            </a:r>
            <a:r>
              <a:rPr lang="en-US" altLang="zh-CN" sz="24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/Backhaul Transceiver</a:t>
            </a:r>
          </a:p>
        </p:txBody>
      </p:sp>
      <p:sp>
        <p:nvSpPr>
          <p:cNvPr id="62" name="TextBox 46"/>
          <p:cNvSpPr txBox="1">
            <a:spLocks noChangeArrowheads="1"/>
          </p:cNvSpPr>
          <p:nvPr/>
        </p:nvSpPr>
        <p:spPr bwMode="auto">
          <a:xfrm>
            <a:off x="989370" y="1673224"/>
            <a:ext cx="615553" cy="25828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r>
              <a:rPr lang="en-US" altLang="zh-CN" sz="1400" dirty="0" smtClean="0">
                <a:latin typeface="Verdana" panose="020B0604030504040204" pitchFamily="34" charset="0"/>
                <a:ea typeface="微软雅黑" panose="020B0503020204020204" pitchFamily="34" charset="-122"/>
              </a:rPr>
              <a:t>Solution</a:t>
            </a:r>
            <a:r>
              <a:rPr lang="zh-CN" altLang="en-US" sz="1400" dirty="0" smtClean="0">
                <a:latin typeface="Verdana" panose="020B060403050404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Verdana" panose="020B0604030504040204" pitchFamily="34" charset="0"/>
                <a:ea typeface="微软雅黑" panose="020B0503020204020204" pitchFamily="34" charset="-122"/>
              </a:rPr>
              <a:t>of Optical Carrier Network in 5G</a:t>
            </a:r>
            <a:endParaRPr lang="zh-CN" altLang="en-US" sz="1400" dirty="0">
              <a:latin typeface="Verdana" panose="020B060403050404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矩形 28"/>
          <p:cNvSpPr>
            <a:spLocks noChangeArrowheads="1"/>
          </p:cNvSpPr>
          <p:nvPr/>
        </p:nvSpPr>
        <p:spPr bwMode="auto">
          <a:xfrm>
            <a:off x="388484" y="4820023"/>
            <a:ext cx="300810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200" dirty="0" smtClean="0">
                <a:solidFill>
                  <a:srgbClr val="C00000"/>
                </a:solidFill>
                <a:ea typeface="微软雅黑" panose="020B0503020204020204" pitchFamily="34" charset="-122"/>
              </a:rPr>
              <a:t>2G/3G/4G LTE</a:t>
            </a:r>
            <a:r>
              <a:rPr lang="zh-CN" altLang="en-US" sz="1200" dirty="0" smtClean="0">
                <a:solidFill>
                  <a:srgbClr val="C00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rgbClr val="C00000"/>
                </a:solidFill>
                <a:ea typeface="微软雅黑" panose="020B0503020204020204" pitchFamily="34" charset="-122"/>
              </a:rPr>
              <a:t>mobile </a:t>
            </a:r>
            <a:r>
              <a:rPr lang="en-US" altLang="zh-CN" sz="1200" dirty="0" err="1" smtClean="0">
                <a:solidFill>
                  <a:srgbClr val="C00000"/>
                </a:solidFill>
                <a:ea typeface="微软雅黑" panose="020B0503020204020204" pitchFamily="34" charset="-122"/>
              </a:rPr>
              <a:t>Fronthaul</a:t>
            </a:r>
            <a:r>
              <a:rPr lang="en-US" altLang="zh-CN" sz="1200" dirty="0" smtClean="0">
                <a:solidFill>
                  <a:srgbClr val="C00000"/>
                </a:solidFill>
                <a:ea typeface="微软雅黑" panose="020B0503020204020204" pitchFamily="34" charset="-122"/>
              </a:rPr>
              <a:t> Transceiver</a:t>
            </a:r>
            <a:endParaRPr lang="zh-CN" altLang="en-US" sz="12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65" name="矩形 29"/>
          <p:cNvSpPr>
            <a:spLocks noChangeArrowheads="1"/>
          </p:cNvSpPr>
          <p:nvPr/>
        </p:nvSpPr>
        <p:spPr bwMode="auto">
          <a:xfrm>
            <a:off x="5672289" y="4844769"/>
            <a:ext cx="3475355" cy="275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dirty="0" smtClean="0">
                <a:solidFill>
                  <a:srgbClr val="C00000"/>
                </a:solidFill>
                <a:ea typeface="微软雅黑" panose="020B0503020204020204" pitchFamily="34" charset="-122"/>
              </a:rPr>
              <a:t>5G </a:t>
            </a:r>
            <a:r>
              <a:rPr lang="en-US" altLang="zh-CN" sz="1200" dirty="0" err="1" smtClean="0">
                <a:solidFill>
                  <a:srgbClr val="C00000"/>
                </a:solidFill>
                <a:ea typeface="微软雅黑" panose="020B0503020204020204" pitchFamily="34" charset="-122"/>
              </a:rPr>
              <a:t>Fronthaul</a:t>
            </a:r>
            <a:r>
              <a:rPr lang="en-US" altLang="zh-CN" sz="1200" dirty="0" smtClean="0">
                <a:solidFill>
                  <a:srgbClr val="C00000"/>
                </a:solidFill>
                <a:ea typeface="微软雅黑" panose="020B0503020204020204" pitchFamily="34" charset="-122"/>
              </a:rPr>
              <a:t>/</a:t>
            </a:r>
            <a:r>
              <a:rPr lang="en-US" altLang="zh-CN" sz="1200" dirty="0" err="1" smtClean="0">
                <a:solidFill>
                  <a:srgbClr val="C00000"/>
                </a:solidFill>
                <a:ea typeface="微软雅黑" panose="020B0503020204020204" pitchFamily="34" charset="-122"/>
              </a:rPr>
              <a:t>Middlehaul</a:t>
            </a:r>
            <a:r>
              <a:rPr lang="en-US" altLang="zh-CN" sz="1200" dirty="0" smtClean="0">
                <a:solidFill>
                  <a:srgbClr val="C00000"/>
                </a:solidFill>
                <a:ea typeface="微软雅黑" panose="020B0503020204020204" pitchFamily="34" charset="-122"/>
              </a:rPr>
              <a:t>/Backhaul Transceiver</a:t>
            </a:r>
            <a:endParaRPr lang="en-US" altLang="zh-CN" sz="12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pic>
        <p:nvPicPr>
          <p:cNvPr id="77" name="Picture 10" descr="Macintosh HD:Users:Adam:Desktop:5ZR0A00-TNBL Top.png"/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438677">
            <a:off x="1984366" y="5167966"/>
            <a:ext cx="795266" cy="736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矩形 43"/>
          <p:cNvSpPr>
            <a:spLocks noChangeArrowheads="1"/>
          </p:cNvSpPr>
          <p:nvPr/>
        </p:nvSpPr>
        <p:spPr bwMode="auto">
          <a:xfrm>
            <a:off x="1777525" y="6010169"/>
            <a:ext cx="869149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1000" dirty="0">
                <a:cs typeface="+mn-ea"/>
                <a:sym typeface="+mn-lt"/>
              </a:rPr>
              <a:t>10GE SFP+</a:t>
            </a:r>
          </a:p>
        </p:txBody>
      </p:sp>
      <p:cxnSp>
        <p:nvCxnSpPr>
          <p:cNvPr id="79" name="直接连接符 106"/>
          <p:cNvCxnSpPr/>
          <p:nvPr/>
        </p:nvCxnSpPr>
        <p:spPr bwMode="auto">
          <a:xfrm flipH="1">
            <a:off x="302895" y="6350976"/>
            <a:ext cx="11530013" cy="0"/>
          </a:xfrm>
          <a:prstGeom prst="line">
            <a:avLst/>
          </a:prstGeom>
          <a:ln w="63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106"/>
          <p:cNvCxnSpPr/>
          <p:nvPr/>
        </p:nvCxnSpPr>
        <p:spPr bwMode="auto">
          <a:xfrm>
            <a:off x="3374707" y="4820625"/>
            <a:ext cx="0" cy="1530351"/>
          </a:xfrm>
          <a:prstGeom prst="line">
            <a:avLst/>
          </a:prstGeom>
          <a:ln w="63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48"/>
          <p:cNvSpPr>
            <a:spLocks noChangeArrowheads="1"/>
          </p:cNvSpPr>
          <p:nvPr/>
        </p:nvSpPr>
        <p:spPr bwMode="auto">
          <a:xfrm>
            <a:off x="402749" y="6010169"/>
            <a:ext cx="918841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1000" dirty="0">
                <a:cs typeface="+mn-ea"/>
                <a:sym typeface="+mn-lt"/>
              </a:rPr>
              <a:t>3G/6G SFP+</a:t>
            </a:r>
          </a:p>
        </p:txBody>
      </p:sp>
      <p:pic>
        <p:nvPicPr>
          <p:cNvPr id="90" name="Picture 10" descr="Macintosh HD:Users:Adam:Desktop:5ZR0A00-TNBL Top.png"/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438677">
            <a:off x="624844" y="5167966"/>
            <a:ext cx="795266" cy="736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808222" y="1786602"/>
            <a:ext cx="8648636" cy="2680101"/>
          </a:xfrm>
          <a:prstGeom prst="rect">
            <a:avLst/>
          </a:prstGeom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7608B4CC-44DF-5643-90AB-4CAE71909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63" y="5251599"/>
            <a:ext cx="860016" cy="58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6">
            <a:extLst>
              <a:ext uri="{FF2B5EF4-FFF2-40B4-BE49-F238E27FC236}">
                <a16:creationId xmlns:a16="http://schemas.microsoft.com/office/drawing/2014/main" id="{8FE55365-56B4-7749-B4BE-7010ECE83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4771" y="5901401"/>
            <a:ext cx="167225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00" dirty="0">
                <a:latin typeface="+mn-lt"/>
                <a:ea typeface="+mn-ea"/>
                <a:cs typeface="+mn-ea"/>
                <a:sym typeface="+mn-lt"/>
              </a:rPr>
              <a:t> 25G</a:t>
            </a:r>
            <a:r>
              <a:rPr lang="zh-CN" altLang="en-US" sz="9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900" dirty="0">
                <a:latin typeface="+mn-lt"/>
                <a:ea typeface="+mn-ea"/>
                <a:cs typeface="+mn-ea"/>
                <a:sym typeface="+mn-lt"/>
              </a:rPr>
              <a:t>SFP28</a:t>
            </a:r>
            <a:r>
              <a:rPr lang="zh-CN" altLang="en-US" sz="9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900" dirty="0" smtClean="0">
                <a:latin typeface="+mn-lt"/>
                <a:ea typeface="+mn-ea"/>
                <a:cs typeface="+mn-ea"/>
                <a:sym typeface="+mn-lt"/>
              </a:rPr>
              <a:t>SR/LR/ER BIDI</a:t>
            </a:r>
            <a:endParaRPr lang="en-US" altLang="zh-CN" sz="9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5" name="图片 39">
            <a:extLst>
              <a:ext uri="{FF2B5EF4-FFF2-40B4-BE49-F238E27FC236}">
                <a16:creationId xmlns:a16="http://schemas.microsoft.com/office/drawing/2014/main" id="{1FD8224B-8505-2A4A-A8E5-DA439180931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259" y="5220937"/>
            <a:ext cx="734290" cy="57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40">
            <a:extLst>
              <a:ext uri="{FF2B5EF4-FFF2-40B4-BE49-F238E27FC236}">
                <a16:creationId xmlns:a16="http://schemas.microsoft.com/office/drawing/2014/main" id="{0D7E7D24-0ACB-BF46-ADA8-09F0B110B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5358" y="5826498"/>
            <a:ext cx="1749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00" dirty="0" smtClean="0">
                <a:cs typeface="+mn-ea"/>
                <a:sym typeface="+mn-lt"/>
              </a:rPr>
              <a:t>200G LR4/ER4</a:t>
            </a:r>
          </a:p>
          <a:p>
            <a:pPr eaLnBrk="1" hangingPunct="1"/>
            <a:r>
              <a:rPr lang="en-US" altLang="zh-CN" sz="900" dirty="0" smtClean="0">
                <a:cs typeface="+mn-ea"/>
                <a:sym typeface="+mn-lt"/>
              </a:rPr>
              <a:t>100G/200G/400G DCO ZR</a:t>
            </a:r>
          </a:p>
        </p:txBody>
      </p:sp>
      <p:sp>
        <p:nvSpPr>
          <p:cNvPr id="37" name="TextBox 96">
            <a:extLst>
              <a:ext uri="{FF2B5EF4-FFF2-40B4-BE49-F238E27FC236}">
                <a16:creationId xmlns:a16="http://schemas.microsoft.com/office/drawing/2014/main" id="{848604F2-C517-5148-9EF8-70264C07C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6331" y="5904767"/>
            <a:ext cx="211917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750" dirty="0">
                <a:latin typeface="+mn-lt"/>
                <a:ea typeface="+mn-ea"/>
                <a:cs typeface="+mn-ea"/>
                <a:sym typeface="+mn-lt"/>
              </a:rPr>
              <a:t> 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7" cstate="screen"/>
          <a:srcRect/>
          <a:stretch>
            <a:fillRect/>
          </a:stretch>
        </p:blipFill>
        <p:spPr>
          <a:xfrm>
            <a:off x="6390995" y="5220937"/>
            <a:ext cx="840165" cy="649160"/>
          </a:xfrm>
          <a:prstGeom prst="rect">
            <a:avLst/>
          </a:prstGeom>
        </p:spPr>
      </p:pic>
      <p:sp>
        <p:nvSpPr>
          <p:cNvPr id="39" name="TextBox 40">
            <a:extLst>
              <a:ext uri="{FF2B5EF4-FFF2-40B4-BE49-F238E27FC236}">
                <a16:creationId xmlns:a16="http://schemas.microsoft.com/office/drawing/2014/main" id="{0D7E7D24-0ACB-BF46-ADA8-09F0B110B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0995" y="5815473"/>
            <a:ext cx="17140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00" dirty="0" smtClean="0">
                <a:latin typeface="+mn-lt"/>
                <a:ea typeface="+mn-ea"/>
                <a:cs typeface="+mn-ea"/>
                <a:sym typeface="+mn-lt"/>
              </a:rPr>
              <a:t>50G FR/LR/ER</a:t>
            </a:r>
          </a:p>
          <a:p>
            <a:pPr eaLnBrk="1" hangingPunct="1"/>
            <a:r>
              <a:rPr lang="en-US" altLang="zh-CN" sz="900" dirty="0" smtClean="0">
                <a:latin typeface="+mn-lt"/>
                <a:ea typeface="+mn-ea"/>
                <a:cs typeface="+mn-ea"/>
                <a:sym typeface="+mn-lt"/>
              </a:rPr>
              <a:t>100G CWDM4/LR4/ER4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7615131" y="5220937"/>
            <a:ext cx="864096" cy="6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074413-C051-416C-9971-CA5041A0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生产体系</a:t>
            </a:r>
            <a:endParaRPr 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0177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97851" y="1676971"/>
            <a:ext cx="10600055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6COM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定位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光传输整体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方案提供商。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全球50强运营商中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9家运营商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应用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6COM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产品。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2599" y="2438173"/>
            <a:ext cx="10752455" cy="1778635"/>
            <a:chOff x="1235" y="4191"/>
            <a:chExt cx="16933" cy="2801"/>
          </a:xfrm>
        </p:grpSpPr>
        <p:pic>
          <p:nvPicPr>
            <p:cNvPr id="8" name="图片 7" descr="QQphoto (3)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5612" y="4234"/>
              <a:ext cx="4151" cy="27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" name="图片 8" descr="QQphoto (1)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9902" y="4234"/>
              <a:ext cx="4315" cy="27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图片 9" descr="QQphoto (2)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14357" y="4234"/>
              <a:ext cx="3811" cy="27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1" name="图片 10" descr="0K)6}C5ZUM%F(9`B21S07)6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235" y="4191"/>
              <a:ext cx="4240" cy="2801"/>
            </a:xfrm>
            <a:prstGeom prst="roundRect">
              <a:avLst/>
            </a:prstGeom>
            <a:effectLst>
              <a:reflection blurRad="6350" stA="24000" endA="300" endPos="55000" dir="5400000" sy="-100000" algn="bl" rotWithShape="0"/>
            </a:effectLst>
          </p:spPr>
        </p:pic>
      </p:grpSp>
      <p:sp>
        <p:nvSpPr>
          <p:cNvPr id="3" name="文本框 2"/>
          <p:cNvSpPr txBox="1"/>
          <p:nvPr/>
        </p:nvSpPr>
        <p:spPr>
          <a:xfrm>
            <a:off x="519072" y="4321200"/>
            <a:ext cx="10810900" cy="9541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6COM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通信技术有限公司专业从事光通信产品的研发、生产、销售及服务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;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致力于为客户提供高性价比的光电通信产品，和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简易、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高效、可靠的光纤存储和数据通信网络解决方案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;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以及满足客户的需求按要求定制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(OEM/ODM)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先进的有源光电和无源光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电通讯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产品。我们的产品完全符合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ETHERNET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以太网、光纤通道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FC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INFINI-BAND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SONET/SDH/OTN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CPRI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PON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等行业标准和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协议。可广泛应用于电信、广电、数据中心、基站、传输网、数据网、接入网、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FTTX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SDH/SONET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CATV/CD-MA/WLAN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、云储存等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。</a:t>
            </a: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工厂简介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工厂图片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3" y="981075"/>
            <a:ext cx="8763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0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生产流程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84" y="1215951"/>
            <a:ext cx="8763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4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交换机测试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28700"/>
            <a:ext cx="9048750" cy="476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514350">
              <a:lnSpc>
                <a:spcPct val="90000"/>
              </a:lnSpc>
              <a:defRPr/>
            </a:pPr>
            <a:r>
              <a:rPr lang="zh-CN" altLang="en-US" dirty="0" smtClean="0">
                <a:effectLst/>
              </a:rPr>
              <a:t>兼容品牌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62" y="1306787"/>
            <a:ext cx="9974676" cy="4560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8000" r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074413-C051-416C-9971-CA5041A0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销售体系</a:t>
            </a:r>
            <a:endParaRPr 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1394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18"/>
          <p:cNvSpPr/>
          <p:nvPr/>
        </p:nvSpPr>
        <p:spPr>
          <a:xfrm>
            <a:off x="1765182" y="2714211"/>
            <a:ext cx="1678620" cy="167862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E67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4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189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47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41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30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25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83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01</a:t>
            </a:r>
            <a:endParaRPr kumimoji="0" lang="zh-CN" altLang="en-US" sz="4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94014" y="4801068"/>
            <a:ext cx="1620957" cy="875512"/>
            <a:chOff x="1794015" y="4676546"/>
            <a:chExt cx="1620957" cy="875512"/>
          </a:xfrm>
        </p:grpSpPr>
        <p:sp>
          <p:nvSpPr>
            <p:cNvPr id="17" name="TextBox 37"/>
            <p:cNvSpPr txBox="1"/>
            <p:nvPr/>
          </p:nvSpPr>
          <p:spPr>
            <a:xfrm>
              <a:off x="1794015" y="46765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srgbClr val="273A4F"/>
                  </a:solidFill>
                  <a:latin typeface="微软雅黑" panose="020B0503020204020204" charset="-122"/>
                  <a:ea typeface="微软雅黑" panose="020B0503020204020204" charset="-122"/>
                </a:rPr>
                <a:t>公司介绍</a:t>
              </a:r>
            </a:p>
          </p:txBody>
        </p:sp>
        <p:sp>
          <p:nvSpPr>
            <p:cNvPr id="18" name="TextBox 38"/>
            <p:cNvSpPr txBox="1"/>
            <p:nvPr/>
          </p:nvSpPr>
          <p:spPr>
            <a:xfrm>
              <a:off x="1998398" y="5213503"/>
              <a:ext cx="1212191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rgbClr val="E7E6E6">
                      <a:lumMod val="90000"/>
                    </a:srgbClr>
                  </a:solidFill>
                  <a:ea typeface="微软雅黑" panose="020B0503020204020204" charset="-122"/>
                </a:rPr>
                <a:t>COMPANY</a:t>
              </a:r>
              <a:endParaRPr lang="zh-CN" altLang="en-US" sz="1600" dirty="0">
                <a:solidFill>
                  <a:srgbClr val="E7E6E6">
                    <a:lumMod val="90000"/>
                  </a:srgbClr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121684" y="4801068"/>
            <a:ext cx="1620957" cy="875511"/>
            <a:chOff x="4121685" y="4676546"/>
            <a:chExt cx="1620957" cy="875511"/>
          </a:xfrm>
        </p:grpSpPr>
        <p:sp>
          <p:nvSpPr>
            <p:cNvPr id="15" name="TextBox 43"/>
            <p:cNvSpPr txBox="1"/>
            <p:nvPr/>
          </p:nvSpPr>
          <p:spPr>
            <a:xfrm>
              <a:off x="4121685" y="46765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 smtClean="0">
                  <a:solidFill>
                    <a:srgbClr val="273A4F"/>
                  </a:solidFill>
                  <a:latin typeface="微软雅黑" panose="020B0503020204020204" charset="-122"/>
                  <a:ea typeface="微软雅黑" panose="020B0503020204020204" charset="-122"/>
                </a:rPr>
                <a:t>研发体系</a:t>
              </a:r>
              <a:endParaRPr lang="zh-CN" altLang="en-US" dirty="0">
                <a:solidFill>
                  <a:srgbClr val="273A4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TextBox 44"/>
            <p:cNvSpPr txBox="1"/>
            <p:nvPr/>
          </p:nvSpPr>
          <p:spPr>
            <a:xfrm>
              <a:off x="4555299" y="5213503"/>
              <a:ext cx="7537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rgbClr val="E7E6E6">
                      <a:lumMod val="90000"/>
                    </a:srgbClr>
                  </a:solidFill>
                  <a:ea typeface="微软雅黑" panose="020B0503020204020204" charset="-122"/>
                </a:rPr>
                <a:t>TEAM</a:t>
              </a:r>
            </a:p>
          </p:txBody>
        </p:sp>
      </p:grpSp>
      <p:sp>
        <p:nvSpPr>
          <p:cNvPr id="6" name="任意多边形: 形状 31"/>
          <p:cNvSpPr/>
          <p:nvPr/>
        </p:nvSpPr>
        <p:spPr>
          <a:xfrm>
            <a:off x="4092854" y="2714211"/>
            <a:ext cx="1678620" cy="167862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FFC32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4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189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47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41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30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25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83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02</a:t>
            </a:r>
            <a:endParaRPr kumimoji="0" lang="zh-CN" altLang="en-US" sz="4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449355" y="4801068"/>
            <a:ext cx="1620957" cy="875511"/>
            <a:chOff x="6449356" y="4676546"/>
            <a:chExt cx="1620957" cy="875511"/>
          </a:xfrm>
        </p:grpSpPr>
        <p:sp>
          <p:nvSpPr>
            <p:cNvPr id="13" name="TextBox 46"/>
            <p:cNvSpPr txBox="1"/>
            <p:nvPr/>
          </p:nvSpPr>
          <p:spPr>
            <a:xfrm>
              <a:off x="6449356" y="46765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 smtClean="0">
                  <a:solidFill>
                    <a:srgbClr val="273A4F"/>
                  </a:solidFill>
                  <a:latin typeface="微软雅黑" panose="020B0503020204020204" charset="-122"/>
                  <a:ea typeface="微软雅黑" panose="020B0503020204020204" charset="-122"/>
                </a:rPr>
                <a:t>生产体系</a:t>
              </a:r>
              <a:endParaRPr lang="zh-CN" altLang="en-US" dirty="0">
                <a:solidFill>
                  <a:srgbClr val="273A4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TextBox 47"/>
            <p:cNvSpPr txBox="1"/>
            <p:nvPr/>
          </p:nvSpPr>
          <p:spPr>
            <a:xfrm>
              <a:off x="6661757" y="5213503"/>
              <a:ext cx="1196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rgbClr val="E7E6E6">
                      <a:lumMod val="90000"/>
                    </a:srgbClr>
                  </a:solidFill>
                  <a:ea typeface="微软雅黑" panose="020B0503020204020204" charset="-122"/>
                </a:rPr>
                <a:t>PRODUCT</a:t>
              </a:r>
            </a:p>
          </p:txBody>
        </p:sp>
      </p:grpSp>
      <p:sp>
        <p:nvSpPr>
          <p:cNvPr id="8" name="任意多边形: 形状 32"/>
          <p:cNvSpPr/>
          <p:nvPr/>
        </p:nvSpPr>
        <p:spPr>
          <a:xfrm>
            <a:off x="6420526" y="2714211"/>
            <a:ext cx="1678620" cy="167862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E67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4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189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47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41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30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25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83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03</a:t>
            </a:r>
            <a:endParaRPr kumimoji="0" lang="zh-CN" altLang="en-US" sz="4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77026" y="4801068"/>
            <a:ext cx="1620957" cy="875511"/>
            <a:chOff x="8777027" y="4676546"/>
            <a:chExt cx="1620957" cy="875511"/>
          </a:xfrm>
        </p:grpSpPr>
        <p:sp>
          <p:nvSpPr>
            <p:cNvPr id="11" name="TextBox 49"/>
            <p:cNvSpPr txBox="1"/>
            <p:nvPr/>
          </p:nvSpPr>
          <p:spPr>
            <a:xfrm>
              <a:off x="8777027" y="46765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 smtClean="0">
                  <a:solidFill>
                    <a:srgbClr val="273A4F"/>
                  </a:solidFill>
                  <a:latin typeface="微软雅黑" panose="020B0503020204020204" charset="-122"/>
                  <a:ea typeface="微软雅黑" panose="020B0503020204020204" charset="-122"/>
                </a:rPr>
                <a:t>销售体系</a:t>
              </a:r>
              <a:endParaRPr lang="zh-CN" altLang="en-US" dirty="0">
                <a:solidFill>
                  <a:srgbClr val="273A4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TextBox 50"/>
            <p:cNvSpPr txBox="1"/>
            <p:nvPr/>
          </p:nvSpPr>
          <p:spPr>
            <a:xfrm>
              <a:off x="8911137" y="5213503"/>
              <a:ext cx="13527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rgbClr val="E7E6E6">
                      <a:lumMod val="90000"/>
                    </a:srgbClr>
                  </a:solidFill>
                  <a:ea typeface="微软雅黑" panose="020B0503020204020204" charset="-122"/>
                </a:rPr>
                <a:t>CUSTOMER</a:t>
              </a:r>
              <a:endParaRPr lang="zh-CN" altLang="en-US" sz="1600" dirty="0">
                <a:solidFill>
                  <a:srgbClr val="E7E6E6">
                    <a:lumMod val="90000"/>
                  </a:srgbClr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10" name="任意多边形: 形状 33"/>
          <p:cNvSpPr/>
          <p:nvPr/>
        </p:nvSpPr>
        <p:spPr>
          <a:xfrm>
            <a:off x="8748197" y="2714211"/>
            <a:ext cx="1678620" cy="167862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FFC32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4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189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47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41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30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25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83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04</a:t>
            </a:r>
            <a:endParaRPr kumimoji="0" lang="zh-CN" altLang="en-US" sz="4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952500" y="980411"/>
            <a:ext cx="10515600" cy="1325563"/>
          </a:xfrm>
        </p:spPr>
        <p:txBody>
          <a:bodyPr anchor="ctr" anchorCtr="1">
            <a:normAutofit/>
          </a:bodyPr>
          <a:lstStyle/>
          <a:p>
            <a:r>
              <a:rPr lang="zh-CN" altLang="en-US" sz="4800" dirty="0" smtClean="0">
                <a:effectLst/>
              </a:rPr>
              <a:t>目录</a:t>
            </a:r>
            <a:endParaRPr lang="zh-CN" altLang="zh-CN" sz="48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919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产品线概述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23788" y="1391773"/>
            <a:ext cx="8209280" cy="4975860"/>
            <a:chOff x="623" y="1886"/>
            <a:chExt cx="12928" cy="7836"/>
          </a:xfrm>
        </p:grpSpPr>
        <p:sp>
          <p:nvSpPr>
            <p:cNvPr id="38" name="圆角矩形 37"/>
            <p:cNvSpPr/>
            <p:nvPr/>
          </p:nvSpPr>
          <p:spPr>
            <a:xfrm>
              <a:off x="9582" y="5980"/>
              <a:ext cx="3969" cy="37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zh-CN" altLang="en-US" sz="28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5107" y="5980"/>
              <a:ext cx="3969" cy="37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zh-CN" altLang="en-US" sz="28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623" y="5980"/>
              <a:ext cx="3969" cy="37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zh-CN" altLang="en-US" sz="28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9582" y="1886"/>
              <a:ext cx="3969" cy="37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zh-CN" altLang="en-US" sz="28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5112" y="1886"/>
              <a:ext cx="3969" cy="37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zh-CN" altLang="en-US" sz="28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623" y="1886"/>
              <a:ext cx="3969" cy="37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zh-CN" altLang="en-US" sz="28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53" y="2110"/>
              <a:ext cx="2331" cy="3361"/>
              <a:chOff x="325135" y="2031798"/>
              <a:chExt cx="1479892" cy="2134531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325135" y="2031798"/>
                <a:ext cx="1427480" cy="306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404040"/>
                    </a:solidFill>
                    <a:cs typeface="+mn-ea"/>
                    <a:sym typeface="+mn-lt"/>
                  </a:rPr>
                  <a:t>数据通信光模块</a:t>
                </a: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325135" y="2350447"/>
                <a:ext cx="1479892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cs typeface="+mn-ea"/>
                    <a:sym typeface="+mn-lt"/>
                  </a:rPr>
                  <a:t>400G QSFP-DD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200G QSFP-DD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100G QSFP28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100G CFP2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120G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CXP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25G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SFP28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10G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SFP+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10G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XFP</a:t>
                </a:r>
              </a:p>
            </p:txBody>
          </p:sp>
        </p:grpSp>
        <p:grpSp>
          <p:nvGrpSpPr>
            <p:cNvPr id="7" name="组合 8"/>
            <p:cNvGrpSpPr/>
            <p:nvPr/>
          </p:nvGrpSpPr>
          <p:grpSpPr>
            <a:xfrm>
              <a:off x="5264" y="2144"/>
              <a:ext cx="3022" cy="3027"/>
              <a:chOff x="1906846" y="2096882"/>
              <a:chExt cx="1919115" cy="1922427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1906846" y="2096882"/>
                <a:ext cx="894148" cy="306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1400" b="1" dirty="0">
                    <a:solidFill>
                      <a:srgbClr val="404040"/>
                    </a:solidFill>
                    <a:cs typeface="+mn-ea"/>
                    <a:sym typeface="+mn-lt"/>
                  </a:rPr>
                  <a:t>有源光缆</a:t>
                </a: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1906846" y="2418871"/>
                <a:ext cx="1919115" cy="1600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cs typeface="+mn-ea"/>
                    <a:sym typeface="+mn-lt"/>
                  </a:rPr>
                  <a:t>400G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QSFP-DD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AOC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200G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 smtClean="0">
                    <a:cs typeface="+mn-ea"/>
                    <a:sym typeface="+mn-lt"/>
                  </a:rPr>
                  <a:t>QSFP56</a:t>
                </a:r>
                <a:r>
                  <a:rPr kumimoji="1" lang="zh-CN" altLang="en-US" sz="1400" dirty="0" smtClean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AOC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100G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QSFP28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AOC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120G CXP AOC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40G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QSFP+ AOC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25G</a:t>
                </a:r>
                <a:r>
                  <a:rPr kumimoji="1" lang="zh-CN" altLang="en-US" sz="1400" dirty="0" smtClean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SFP28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AOC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10G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SFP+ AOC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000" y="6386"/>
              <a:ext cx="1798" cy="2791"/>
              <a:chOff x="4317055" y="2249478"/>
              <a:chExt cx="1141588" cy="1772261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4317055" y="2249478"/>
                <a:ext cx="894189" cy="3067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1400" b="1" dirty="0">
                    <a:solidFill>
                      <a:srgbClr val="404040"/>
                    </a:solidFill>
                    <a:cs typeface="+mn-ea"/>
                    <a:sym typeface="+mn-lt"/>
                  </a:rPr>
                  <a:t>无源器件</a:t>
                </a: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4317055" y="2636681"/>
                <a:ext cx="1141588" cy="1385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OMUX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DWDM</a:t>
                </a:r>
                <a:endParaRPr kumimoji="1" lang="en-US" altLang="zh-CN" sz="1400" dirty="0">
                  <a:cs typeface="+mn-ea"/>
                  <a:sym typeface="+mn-lt"/>
                </a:endParaRP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CWDM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CCWDM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AAWG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PLC</a:t>
                </a:r>
                <a:r>
                  <a:rPr kumimoji="1" lang="zh-CN" altLang="en-US" sz="1400" dirty="0" smtClean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 smtClean="0">
                    <a:cs typeface="+mn-ea"/>
                    <a:sym typeface="+mn-lt"/>
                  </a:rPr>
                  <a:t>Splitter</a:t>
                </a:r>
                <a:endParaRPr kumimoji="1" lang="en-US" altLang="zh-CN" sz="1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5"/>
            <p:cNvGrpSpPr/>
            <p:nvPr/>
          </p:nvGrpSpPr>
          <p:grpSpPr>
            <a:xfrm>
              <a:off x="5272" y="6505"/>
              <a:ext cx="2724" cy="2488"/>
              <a:chOff x="5503340" y="1666325"/>
              <a:chExt cx="1729961" cy="1580044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5503340" y="1666325"/>
                <a:ext cx="943731" cy="306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1400" b="1" dirty="0">
                    <a:solidFill>
                      <a:srgbClr val="404040"/>
                    </a:solidFill>
                    <a:cs typeface="+mn-ea"/>
                    <a:sym typeface="+mn-lt"/>
                  </a:rPr>
                  <a:t>MPO布线</a:t>
                </a: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5503340" y="2046040"/>
                <a:ext cx="172996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1200" dirty="0" smtClean="0">
                    <a:cs typeface="+mn-ea"/>
                    <a:sym typeface="+mn-lt"/>
                  </a:rPr>
                  <a:t>40G/100G</a:t>
                </a:r>
                <a:r>
                  <a:rPr kumimoji="1" lang="zh-CN" altLang="en-US" sz="1200" dirty="0" smtClean="0">
                    <a:cs typeface="+mn-ea"/>
                    <a:sym typeface="+mn-lt"/>
                  </a:rPr>
                  <a:t> </a:t>
                </a:r>
                <a:r>
                  <a:rPr kumimoji="1" lang="en-US" altLang="zh-CN" sz="1200" dirty="0" smtClean="0">
                    <a:cs typeface="+mn-ea"/>
                    <a:sym typeface="+mn-lt"/>
                  </a:rPr>
                  <a:t>Cabling</a:t>
                </a:r>
                <a:endParaRPr kumimoji="1" lang="en-US" altLang="zh-CN" sz="1200" dirty="0"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1200" dirty="0" smtClean="0">
                    <a:cs typeface="+mn-ea"/>
                    <a:sym typeface="+mn-lt"/>
                  </a:rPr>
                  <a:t>200G/400G</a:t>
                </a:r>
                <a:r>
                  <a:rPr kumimoji="1" lang="zh-CN" altLang="en-US" sz="1200" dirty="0" smtClean="0">
                    <a:cs typeface="+mn-ea"/>
                    <a:sym typeface="+mn-lt"/>
                  </a:rPr>
                  <a:t> </a:t>
                </a:r>
                <a:r>
                  <a:rPr kumimoji="1" lang="en-US" altLang="zh-CN" sz="1200" dirty="0" smtClean="0">
                    <a:cs typeface="+mn-ea"/>
                    <a:sym typeface="+mn-lt"/>
                  </a:rPr>
                  <a:t>Cabling</a:t>
                </a:r>
                <a:endParaRPr kumimoji="1" lang="en-US" altLang="zh-CN" sz="1200" dirty="0"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1200" dirty="0" smtClean="0">
                    <a:cs typeface="+mn-ea"/>
                    <a:sym typeface="+mn-lt"/>
                  </a:rPr>
                  <a:t>High-density Rack</a:t>
                </a:r>
                <a:endParaRPr kumimoji="1" lang="zh-CN" altLang="en-US" sz="1200" dirty="0" smtClean="0"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1200" dirty="0" smtClean="0">
                    <a:cs typeface="+mn-ea"/>
                    <a:sym typeface="+mn-lt"/>
                  </a:rPr>
                  <a:t>MTP/MPO</a:t>
                </a:r>
                <a:r>
                  <a:rPr kumimoji="1" lang="zh-CN" altLang="en-US" sz="1200" dirty="0" smtClean="0">
                    <a:cs typeface="+mn-ea"/>
                    <a:sym typeface="+mn-lt"/>
                  </a:rPr>
                  <a:t> </a:t>
                </a:r>
                <a:r>
                  <a:rPr kumimoji="1" lang="en-US" altLang="zh-CN" sz="1200" dirty="0" smtClean="0">
                    <a:cs typeface="+mn-ea"/>
                    <a:sym typeface="+mn-lt"/>
                  </a:rPr>
                  <a:t>Accessory</a:t>
                </a:r>
                <a:endParaRPr kumimoji="1" lang="zh-CN" altLang="en-US" sz="12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4"/>
            <p:cNvGrpSpPr/>
            <p:nvPr/>
          </p:nvGrpSpPr>
          <p:grpSpPr>
            <a:xfrm>
              <a:off x="9710" y="6459"/>
              <a:ext cx="3254" cy="3224"/>
              <a:chOff x="6896706" y="1796859"/>
              <a:chExt cx="2066484" cy="2050248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6908739" y="1796859"/>
                <a:ext cx="1082450" cy="3078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1400" b="1" dirty="0" smtClean="0">
                    <a:solidFill>
                      <a:srgbClr val="404040"/>
                    </a:solidFill>
                    <a:cs typeface="+mn-ea"/>
                    <a:sym typeface="+mn-lt"/>
                  </a:rPr>
                  <a:t>光纤收发器</a:t>
                </a:r>
                <a:endParaRPr lang="zh-CN" altLang="en-US" sz="1400" b="1" dirty="0">
                  <a:solidFill>
                    <a:srgbClr val="40404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6896706" y="2089969"/>
                <a:ext cx="2066484" cy="1757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dirty="0" smtClean="0">
                    <a:latin typeface="Helvetica" panose="020B060402020203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100M Media </a:t>
                </a:r>
                <a:r>
                  <a:rPr lang="en-US" altLang="zh-CN" sz="1200" dirty="0">
                    <a:latin typeface="Helvetica" panose="020B060402020203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Converter</a:t>
                </a:r>
                <a:endParaRPr lang="zh-CN" altLang="en-US" sz="1200" dirty="0">
                  <a:latin typeface="Helvetica" panose="020B060402020203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 smtClean="0">
                    <a:latin typeface="Helvetica" panose="020B060402020203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1000M Media </a:t>
                </a:r>
                <a:r>
                  <a:rPr lang="en-US" altLang="zh-CN" sz="1200" dirty="0">
                    <a:latin typeface="Helvetica" panose="020B060402020203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Converter</a:t>
                </a:r>
                <a:endParaRPr lang="zh-CN" altLang="en-US" sz="1200" dirty="0">
                  <a:latin typeface="Helvetica" panose="020B060402020203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 smtClean="0">
                    <a:latin typeface="Helvetica" panose="020B060402020203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10G </a:t>
                </a:r>
                <a:r>
                  <a:rPr lang="en-US" altLang="zh-CN" sz="1200" dirty="0">
                    <a:latin typeface="Helvetica" panose="020B060402020203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Media </a:t>
                </a:r>
                <a:r>
                  <a:rPr lang="en-US" altLang="zh-CN" sz="1200" dirty="0" smtClean="0">
                    <a:latin typeface="Helvetica" panose="020B060402020203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Converter</a:t>
                </a:r>
                <a:endParaRPr lang="zh-CN" altLang="en-US" sz="1200" dirty="0">
                  <a:latin typeface="Helvetica" panose="020B060402020203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 smtClean="0">
                    <a:latin typeface="Helvetica" panose="020B060402020203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POE</a:t>
                </a:r>
                <a:r>
                  <a:rPr lang="zh-CN" altLang="en-US" sz="1200" dirty="0" smtClean="0">
                    <a:latin typeface="Helvetica" panose="020B060402020203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lang="en-US" altLang="zh-CN" sz="1200" dirty="0" smtClean="0">
                    <a:latin typeface="Helvetica" panose="020B060402020203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Media Converter</a:t>
                </a:r>
                <a:endParaRPr lang="zh-CN" altLang="en-US" sz="1200" dirty="0">
                  <a:latin typeface="Helvetica" panose="020B060402020203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latin typeface="Helvetica" panose="020B060402020203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Rack Mount Media </a:t>
                </a:r>
                <a:r>
                  <a:rPr lang="en-US" altLang="zh-CN" sz="1200" dirty="0" smtClean="0">
                    <a:latin typeface="Helvetica" panose="020B060402020203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Converter</a:t>
                </a:r>
              </a:p>
            </p:txBody>
          </p:sp>
        </p:grpSp>
        <p:grpSp>
          <p:nvGrpSpPr>
            <p:cNvPr id="11" name="组合 6"/>
            <p:cNvGrpSpPr/>
            <p:nvPr/>
          </p:nvGrpSpPr>
          <p:grpSpPr>
            <a:xfrm>
              <a:off x="9809" y="3610"/>
              <a:ext cx="2443" cy="1776"/>
              <a:chOff x="4501702" y="4921520"/>
              <a:chExt cx="1551579" cy="1127634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4501702" y="5310490"/>
                <a:ext cx="1551579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12G-SDI</a:t>
                </a:r>
                <a:r>
                  <a:rPr kumimoji="1" lang="zh-CN" altLang="en-US" sz="1400" dirty="0" smtClean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SFP+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6G-SDI</a:t>
                </a:r>
                <a:r>
                  <a:rPr kumimoji="1" lang="zh-CN" altLang="en-US" sz="1400" dirty="0" smtClean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SFP+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3G-SDI</a:t>
                </a:r>
                <a:r>
                  <a:rPr kumimoji="1" lang="zh-CN" altLang="en-US" sz="1400" dirty="0" smtClean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SFP</a:t>
                </a: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501702" y="4921520"/>
                <a:ext cx="1296674" cy="2770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smtClean="0">
                    <a:cs typeface="+mn-ea"/>
                    <a:sym typeface="+mn-lt"/>
                  </a:rPr>
                  <a:t>HD Video TRCV</a:t>
                </a:r>
                <a:endParaRPr lang="en-US" altLang="zh-CN" sz="12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9809" y="2165"/>
              <a:ext cx="2487" cy="1305"/>
              <a:chOff x="2454283" y="4756863"/>
              <a:chExt cx="1579278" cy="828584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2454283" y="4756863"/>
                <a:ext cx="1071880" cy="306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404040"/>
                    </a:solidFill>
                    <a:cs typeface="+mn-ea"/>
                    <a:sym typeface="+mn-lt"/>
                  </a:rPr>
                  <a:t>相干光模块</a:t>
                </a: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2454283" y="5062227"/>
                <a:ext cx="15792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200G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CFP2 DCO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100G CFP DCO</a:t>
                </a: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3379" y="2566"/>
              <a:ext cx="964" cy="61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3379" y="3214"/>
              <a:ext cx="956" cy="69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screen"/>
            <a:srcRect b="-1"/>
            <a:stretch>
              <a:fillRect/>
            </a:stretch>
          </p:blipFill>
          <p:spPr>
            <a:xfrm>
              <a:off x="3379" y="3946"/>
              <a:ext cx="956" cy="737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3031" y="7672"/>
              <a:ext cx="832" cy="60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3379" y="4721"/>
              <a:ext cx="956" cy="662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031" y="8491"/>
              <a:ext cx="901" cy="66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031" y="7044"/>
              <a:ext cx="901" cy="35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0" cstate="screen"/>
            <a:stretch>
              <a:fillRect/>
            </a:stretch>
          </p:blipFill>
          <p:spPr>
            <a:xfrm>
              <a:off x="12337" y="2593"/>
              <a:ext cx="830" cy="60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37" y="3382"/>
              <a:ext cx="835" cy="565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3" cstate="screen"/>
            <a:stretch>
              <a:fillRect/>
            </a:stretch>
          </p:blipFill>
          <p:spPr>
            <a:xfrm>
              <a:off x="12337" y="4129"/>
              <a:ext cx="830" cy="519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4" cstate="screen"/>
            <a:stretch>
              <a:fillRect/>
            </a:stretch>
          </p:blipFill>
          <p:spPr>
            <a:xfrm>
              <a:off x="12337" y="4830"/>
              <a:ext cx="830" cy="541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5" cstate="screen"/>
            <a:stretch>
              <a:fillRect/>
            </a:stretch>
          </p:blipFill>
          <p:spPr>
            <a:xfrm>
              <a:off x="7880" y="6645"/>
              <a:ext cx="734" cy="581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6" cstate="screen"/>
            <a:stretch>
              <a:fillRect/>
            </a:stretch>
          </p:blipFill>
          <p:spPr>
            <a:xfrm>
              <a:off x="7880" y="7375"/>
              <a:ext cx="734" cy="62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7" cstate="screen"/>
            <a:stretch>
              <a:fillRect/>
            </a:stretch>
          </p:blipFill>
          <p:spPr>
            <a:xfrm>
              <a:off x="7880" y="8144"/>
              <a:ext cx="734" cy="412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8" cstate="screen"/>
            <a:stretch>
              <a:fillRect/>
            </a:stretch>
          </p:blipFill>
          <p:spPr>
            <a:xfrm>
              <a:off x="7880" y="8705"/>
              <a:ext cx="734" cy="393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9" cstate="screen"/>
            <a:stretch>
              <a:fillRect/>
            </a:stretch>
          </p:blipFill>
          <p:spPr>
            <a:xfrm>
              <a:off x="8154" y="4301"/>
              <a:ext cx="845" cy="60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0" cstate="screen"/>
            <a:stretch>
              <a:fillRect/>
            </a:stretch>
          </p:blipFill>
          <p:spPr>
            <a:xfrm>
              <a:off x="8154" y="2823"/>
              <a:ext cx="862" cy="58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1" cstate="screen"/>
            <a:stretch>
              <a:fillRect/>
            </a:stretch>
          </p:blipFill>
          <p:spPr>
            <a:xfrm>
              <a:off x="8154" y="3580"/>
              <a:ext cx="845" cy="546"/>
            </a:xfrm>
            <a:prstGeom prst="rect">
              <a:avLst/>
            </a:prstGeom>
          </p:spPr>
        </p:pic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37" y="4423299"/>
            <a:ext cx="635236" cy="394877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37" y="4867382"/>
            <a:ext cx="635236" cy="394877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340437" y="5755548"/>
            <a:ext cx="656569" cy="222371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37" y="5311465"/>
            <a:ext cx="635236" cy="394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10G DWDM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61" y="2205498"/>
            <a:ext cx="9972929" cy="2426792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859616"/>
              </p:ext>
            </p:extLst>
          </p:nvPr>
        </p:nvGraphicFramePr>
        <p:xfrm>
          <a:off x="1014461" y="4785360"/>
          <a:ext cx="9972929" cy="9696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4080">
                  <a:extLst>
                    <a:ext uri="{9D8B030D-6E8A-4147-A177-3AD203B41FA5}">
                      <a16:colId xmlns:a16="http://schemas.microsoft.com/office/drawing/2014/main" val="959885750"/>
                    </a:ext>
                  </a:extLst>
                </a:gridCol>
                <a:gridCol w="1464080">
                  <a:extLst>
                    <a:ext uri="{9D8B030D-6E8A-4147-A177-3AD203B41FA5}">
                      <a16:colId xmlns:a16="http://schemas.microsoft.com/office/drawing/2014/main" val="4239519353"/>
                    </a:ext>
                  </a:extLst>
                </a:gridCol>
                <a:gridCol w="1825636">
                  <a:extLst>
                    <a:ext uri="{9D8B030D-6E8A-4147-A177-3AD203B41FA5}">
                      <a16:colId xmlns:a16="http://schemas.microsoft.com/office/drawing/2014/main" val="2554998598"/>
                    </a:ext>
                  </a:extLst>
                </a:gridCol>
                <a:gridCol w="1150508">
                  <a:extLst>
                    <a:ext uri="{9D8B030D-6E8A-4147-A177-3AD203B41FA5}">
                      <a16:colId xmlns:a16="http://schemas.microsoft.com/office/drawing/2014/main" val="4020758081"/>
                    </a:ext>
                  </a:extLst>
                </a:gridCol>
                <a:gridCol w="763286">
                  <a:extLst>
                    <a:ext uri="{9D8B030D-6E8A-4147-A177-3AD203B41FA5}">
                      <a16:colId xmlns:a16="http://schemas.microsoft.com/office/drawing/2014/main" val="2775052672"/>
                    </a:ext>
                  </a:extLst>
                </a:gridCol>
                <a:gridCol w="1150508">
                  <a:extLst>
                    <a:ext uri="{9D8B030D-6E8A-4147-A177-3AD203B41FA5}">
                      <a16:colId xmlns:a16="http://schemas.microsoft.com/office/drawing/2014/main" val="2155488587"/>
                    </a:ext>
                  </a:extLst>
                </a:gridCol>
                <a:gridCol w="1150508">
                  <a:extLst>
                    <a:ext uri="{9D8B030D-6E8A-4147-A177-3AD203B41FA5}">
                      <a16:colId xmlns:a16="http://schemas.microsoft.com/office/drawing/2014/main" val="1209658648"/>
                    </a:ext>
                  </a:extLst>
                </a:gridCol>
                <a:gridCol w="1004323">
                  <a:extLst>
                    <a:ext uri="{9D8B030D-6E8A-4147-A177-3AD203B41FA5}">
                      <a16:colId xmlns:a16="http://schemas.microsoft.com/office/drawing/2014/main" val="942213584"/>
                    </a:ext>
                  </a:extLst>
                </a:gridCol>
              </a:tblGrid>
              <a:tr h="2159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DWDM SFP+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DWDM-SFP+-ER-XX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 SFP+ 1530.33nm 40KM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CH17~61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EML+PIN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8837447"/>
                  </a:ext>
                </a:extLst>
              </a:tr>
              <a:tr h="4476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DWDM-SFP+-ZR-XX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DWDM SFP+ 1530.33nm 80KM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DWDM-SFP+-ZR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CH17~61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EML+APD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66763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DWDM-SFP+-ZR-Tu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DWDM SFP+ Tunable 80KM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DWDM-SFP+-ZR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CH17~61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EML+APD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6606567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014461" y="1683096"/>
            <a:ext cx="631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都是用的住友，</a:t>
            </a:r>
            <a:r>
              <a:rPr lang="en-US" altLang="zh-CN" dirty="0" smtClean="0"/>
              <a:t>CY, </a:t>
            </a:r>
            <a:r>
              <a:rPr lang="zh-CN" altLang="en-US" dirty="0" smtClean="0"/>
              <a:t>优讯等品牌器件，库存现货</a:t>
            </a:r>
            <a:r>
              <a:rPr lang="en-US" altLang="zh-CN" dirty="0" smtClean="0"/>
              <a:t>100PCS</a:t>
            </a:r>
            <a:r>
              <a:rPr lang="zh-CN" altLang="en-US" dirty="0" smtClean="0"/>
              <a:t>以上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94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TUV  ISO 9001: 2012 2015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95375" y="1906006"/>
            <a:ext cx="6805613" cy="35925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Picture 2" descr="http://www.6comgiga.com/imageRepository/1b535975-d2d4-4a12-8334-406cadd4285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165" y="1906006"/>
            <a:ext cx="2602482" cy="35916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0" dirty="0"/>
              <a:t>CE FCC </a:t>
            </a:r>
            <a:r>
              <a:rPr lang="en-US" altLang="zh-CN" b="0" dirty="0" smtClean="0"/>
              <a:t>RoHS</a:t>
            </a:r>
            <a:r>
              <a:rPr lang="zh-CN" altLang="en-US" b="0" dirty="0" smtClean="0"/>
              <a:t> </a:t>
            </a:r>
            <a:r>
              <a:rPr lang="en-US" altLang="zh-CN" b="0" dirty="0"/>
              <a:t> Certification </a:t>
            </a:r>
            <a:endParaRPr lang="zh-CN" altLang="en-US" b="0" dirty="0"/>
          </a:p>
        </p:txBody>
      </p:sp>
      <p:pic>
        <p:nvPicPr>
          <p:cNvPr id="7170" name="Picture 2" descr="http://www.6comgiga.com/imageRepository/82241fcb-d772-4f08-926f-840729fc3af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71" y="1690688"/>
            <a:ext cx="2958985" cy="42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6comgiga.com/imageRepository/ad2f39b8-ada1-48b6-a3d4-24ea56c78e1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926" y="1690688"/>
            <a:ext cx="2980044" cy="42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6comgiga.com/imageRepository/84e2cab9-b9d7-4576-8c20-a02dec8d5e3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40" y="1690688"/>
            <a:ext cx="2966518" cy="42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96" y="1622782"/>
            <a:ext cx="3684576" cy="3684576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122545" y="2679795"/>
            <a:ext cx="1431646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互联网运营</a:t>
            </a:r>
            <a:r>
              <a:rPr lang="zh-CN" altLang="en-US" sz="1600" b="1" dirty="0">
                <a:solidFill>
                  <a:schemeClr val="bg1"/>
                </a:solidFill>
              </a:rPr>
              <a:t>商</a:t>
            </a:r>
            <a:endParaRPr lang="en-US" sz="16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893957" y="1742787"/>
            <a:ext cx="1768102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sym typeface="+mn-lt"/>
              </a:rPr>
              <a:t>电信和移动</a:t>
            </a:r>
            <a:endParaRPr lang="en-US" altLang="zh-CN" sz="1600" b="1" dirty="0">
              <a:solidFill>
                <a:schemeClr val="bg1"/>
              </a:solidFill>
              <a:sym typeface="+mn-lt"/>
            </a:endParaRPr>
          </a:p>
          <a:p>
            <a:pPr indent="266700"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sym typeface="+mn-lt"/>
              </a:rPr>
              <a:t>运营商</a:t>
            </a:r>
            <a:endParaRPr lang="zh-CN" altLang="zh-CN" sz="1600" b="1" dirty="0">
              <a:solidFill>
                <a:schemeClr val="bg1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722795" y="4445568"/>
            <a:ext cx="2127784" cy="787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sym typeface="+mn-lt"/>
              </a:rPr>
              <a:t>电信和数通</a:t>
            </a:r>
            <a:endParaRPr lang="en-US" altLang="zh-CN" sz="1600" b="1" dirty="0">
              <a:solidFill>
                <a:schemeClr val="bg1"/>
              </a:solidFill>
              <a:sym typeface="+mn-lt"/>
            </a:endParaRPr>
          </a:p>
          <a:p>
            <a:pPr indent="266700"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sym typeface="+mn-lt"/>
              </a:rPr>
              <a:t>设备商</a:t>
            </a:r>
            <a:endParaRPr lang="zh-CN" altLang="zh-CN" sz="1600" b="1" dirty="0">
              <a:solidFill>
                <a:schemeClr val="bg1"/>
              </a:solidFill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166578" y="3868446"/>
            <a:ext cx="3112435" cy="4177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DPI </a:t>
            </a:r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产业</a:t>
            </a:r>
            <a:endParaRPr lang="zh-CN" altLang="zh-CN" sz="1600" b="1" dirty="0">
              <a:solidFill>
                <a:schemeClr val="bg1"/>
              </a:solidFill>
            </a:endParaRPr>
          </a:p>
        </p:txBody>
      </p:sp>
      <p:sp>
        <p:nvSpPr>
          <p:cNvPr id="9" name="TextBox 21"/>
          <p:cNvSpPr txBox="1">
            <a:spLocks noChangeArrowheads="1"/>
          </p:cNvSpPr>
          <p:nvPr/>
        </p:nvSpPr>
        <p:spPr bwMode="auto">
          <a:xfrm>
            <a:off x="6448961" y="2737625"/>
            <a:ext cx="1396250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服</a:t>
            </a:r>
            <a:r>
              <a:rPr lang="zh-CN" altLang="en-US" sz="1600" b="1" dirty="0">
                <a:solidFill>
                  <a:schemeClr val="bg1"/>
                </a:solidFill>
              </a:rPr>
              <a:t>务器厂商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10" name="TextBox 19"/>
          <p:cNvSpPr txBox="1">
            <a:spLocks noChangeArrowheads="1"/>
          </p:cNvSpPr>
          <p:nvPr/>
        </p:nvSpPr>
        <p:spPr bwMode="auto">
          <a:xfrm>
            <a:off x="6221716" y="3910394"/>
            <a:ext cx="1640039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广电运营商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4971538" y="3251761"/>
            <a:ext cx="1979613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E6791B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市场领域</a:t>
            </a:r>
            <a:endParaRPr lang="en-US" sz="2000" b="1" dirty="0" smtClean="0">
              <a:solidFill>
                <a:srgbClr val="E6791B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7C6EC9F-0236-47E7-BB48-7C62FB3628E9}"/>
              </a:ext>
            </a:extLst>
          </p:cNvPr>
          <p:cNvSpPr txBox="1"/>
          <p:nvPr/>
        </p:nvSpPr>
        <p:spPr>
          <a:xfrm>
            <a:off x="7961912" y="1035204"/>
            <a:ext cx="333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设备商</a:t>
            </a:r>
            <a:endParaRPr lang="zh-CN" altLang="en-US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8F9B8B-5600-4E86-91D3-B6F74162B7E9}"/>
              </a:ext>
            </a:extLst>
          </p:cNvPr>
          <p:cNvSpPr txBox="1"/>
          <p:nvPr/>
        </p:nvSpPr>
        <p:spPr>
          <a:xfrm>
            <a:off x="1802975" y="3502625"/>
            <a:ext cx="2516939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itchFamily="34" charset="0"/>
              </a:rPr>
              <a:t>传输网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66049C3-3672-4B68-BBF5-BE1991C00043}"/>
              </a:ext>
            </a:extLst>
          </p:cNvPr>
          <p:cNvSpPr txBox="1"/>
          <p:nvPr/>
        </p:nvSpPr>
        <p:spPr>
          <a:xfrm>
            <a:off x="1831868" y="1021598"/>
            <a:ext cx="276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itchFamily="34" charset="0"/>
              </a:rPr>
              <a:t>运营商</a:t>
            </a:r>
            <a:endParaRPr lang="zh-CN" altLang="en-US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D7A297B-1C5F-4218-AB35-8512673BA71B}"/>
              </a:ext>
            </a:extLst>
          </p:cNvPr>
          <p:cNvSpPr txBox="1"/>
          <p:nvPr/>
        </p:nvSpPr>
        <p:spPr>
          <a:xfrm>
            <a:off x="8062396" y="3419645"/>
            <a:ext cx="267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itchFamily="34" charset="0"/>
              </a:rPr>
              <a:t> 企业网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itchFamily="34" charset="0"/>
            </a:endParaRPr>
          </a:p>
        </p:txBody>
      </p:sp>
      <p:sp>
        <p:nvSpPr>
          <p:cNvPr id="24" name="AutoShape 2" descr="Enterprise Networking Trends for 20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831" y="3868446"/>
            <a:ext cx="1854862" cy="13911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6" name="AutoShape 4" descr="Reliance Jio adds 4.5 million mobile subscribers in June: TRAI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396" y="1526378"/>
            <a:ext cx="1986287" cy="14434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62" y="1547209"/>
            <a:ext cx="1889822" cy="14434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25" y="3940811"/>
            <a:ext cx="2042729" cy="13665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 b="1" kern="1200" dirty="0" smtClean="0">
                <a:solidFill>
                  <a:srgbClr val="E67918"/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rPr>
              <a:t>市场领域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849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514350">
              <a:lnSpc>
                <a:spcPct val="90000"/>
              </a:lnSpc>
              <a:defRPr/>
            </a:pPr>
            <a:r>
              <a:rPr lang="zh-CN" altLang="zh-CN" dirty="0"/>
              <a:t>展会</a:t>
            </a:r>
            <a:endParaRPr lang="zh-CN" altLang="zh-CN" dirty="0" smtClean="0">
              <a:effectLst/>
            </a:endParaRPr>
          </a:p>
        </p:txBody>
      </p:sp>
      <p:pic>
        <p:nvPicPr>
          <p:cNvPr id="5" name="Picture 5" descr="新加坡展会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33120" y="1500504"/>
            <a:ext cx="3172410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巴西展会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295776" y="1500504"/>
            <a:ext cx="3192000" cy="1955051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5" descr="西班牙展会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833120" y="3992245"/>
            <a:ext cx="3175000" cy="1911021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 descr="QQphoto (6)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>
          <a:xfrm>
            <a:off x="7782561" y="1500504"/>
            <a:ext cx="3266439" cy="195445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矩形 8"/>
          <p:cNvSpPr/>
          <p:nvPr/>
        </p:nvSpPr>
        <p:spPr>
          <a:xfrm>
            <a:off x="919529" y="3515354"/>
            <a:ext cx="2943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</a:rPr>
              <a:t>新加坡(CommunicAsia 2015)</a:t>
            </a:r>
          </a:p>
        </p:txBody>
      </p:sp>
      <p:sp>
        <p:nvSpPr>
          <p:cNvPr id="10" name="矩形 9"/>
          <p:cNvSpPr/>
          <p:nvPr/>
        </p:nvSpPr>
        <p:spPr>
          <a:xfrm>
            <a:off x="1348878" y="6023906"/>
            <a:ext cx="2042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</a:rPr>
              <a:t>西班牙(ECOC 2015)</a:t>
            </a:r>
          </a:p>
        </p:txBody>
      </p:sp>
      <p:sp>
        <p:nvSpPr>
          <p:cNvPr id="11" name="矩形 10"/>
          <p:cNvSpPr/>
          <p:nvPr/>
        </p:nvSpPr>
        <p:spPr>
          <a:xfrm>
            <a:off x="4819870" y="3515354"/>
            <a:ext cx="2133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</a:rPr>
              <a:t>巴西(NETCOM 2015</a:t>
            </a:r>
            <a:r>
              <a:rPr lang="zh-CN" altLang="en-US" sz="1600" dirty="0"/>
              <a:t>)</a:t>
            </a:r>
          </a:p>
        </p:txBody>
      </p:sp>
      <p:sp>
        <p:nvSpPr>
          <p:cNvPr id="12" name="矩形 11"/>
          <p:cNvSpPr/>
          <p:nvPr/>
        </p:nvSpPr>
        <p:spPr>
          <a:xfrm>
            <a:off x="8313996" y="3517069"/>
            <a:ext cx="21451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</a:rPr>
              <a:t>美国(O</a:t>
            </a:r>
            <a:r>
              <a:rPr lang="en-US" altLang="zh-CN" sz="1600" b="1" dirty="0">
                <a:solidFill>
                  <a:schemeClr val="accent6"/>
                </a:solidFill>
              </a:rPr>
              <a:t>FC</a:t>
            </a:r>
            <a:r>
              <a:rPr lang="zh-CN" altLang="en-US" sz="1600" b="1" dirty="0">
                <a:solidFill>
                  <a:schemeClr val="accent6"/>
                </a:solidFill>
              </a:rPr>
              <a:t>2015-2016)</a:t>
            </a:r>
          </a:p>
        </p:txBody>
      </p:sp>
      <p:sp>
        <p:nvSpPr>
          <p:cNvPr id="13" name="矩形 12"/>
          <p:cNvSpPr/>
          <p:nvPr/>
        </p:nvSpPr>
        <p:spPr>
          <a:xfrm>
            <a:off x="8313996" y="5969114"/>
            <a:ext cx="241046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/>
              <a:t>  </a:t>
            </a:r>
            <a:r>
              <a:rPr lang="zh-CN" altLang="en-US" sz="1600" b="1" dirty="0">
                <a:solidFill>
                  <a:schemeClr val="accent6"/>
                </a:solidFill>
              </a:rPr>
              <a:t>越南(ICTCOMM 2018)</a:t>
            </a:r>
          </a:p>
        </p:txBody>
      </p:sp>
      <p:pic>
        <p:nvPicPr>
          <p:cNvPr id="14" name="图片 13" descr="QQ图片20180607144751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7782560" y="3903345"/>
            <a:ext cx="3266440" cy="196405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矩形 14"/>
          <p:cNvSpPr/>
          <p:nvPr/>
        </p:nvSpPr>
        <p:spPr>
          <a:xfrm>
            <a:off x="4710430" y="5969114"/>
            <a:ext cx="241046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/>
              <a:t>       </a:t>
            </a:r>
            <a:r>
              <a:rPr lang="zh-CN" altLang="en-US" sz="1600" b="1" dirty="0">
                <a:solidFill>
                  <a:schemeClr val="accent6"/>
                </a:solidFill>
              </a:rPr>
              <a:t>深圳</a:t>
            </a:r>
            <a:r>
              <a:rPr lang="en-US" altLang="zh-CN" sz="1600" b="1" dirty="0">
                <a:solidFill>
                  <a:schemeClr val="accent6"/>
                </a:solidFill>
              </a:rPr>
              <a:t> </a:t>
            </a:r>
            <a:r>
              <a:rPr lang="zh-CN" altLang="en-US" sz="1600" b="1" dirty="0">
                <a:solidFill>
                  <a:schemeClr val="accent6"/>
                </a:solidFill>
              </a:rPr>
              <a:t>(CIOE 2016)</a:t>
            </a:r>
          </a:p>
        </p:txBody>
      </p:sp>
      <p:pic>
        <p:nvPicPr>
          <p:cNvPr id="16" name="图片 15" descr="QQ图片20160907142318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>
            <a:off x="4271010" y="3931285"/>
            <a:ext cx="3289300" cy="193611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514350">
              <a:lnSpc>
                <a:spcPct val="90000"/>
              </a:lnSpc>
              <a:defRPr/>
            </a:pPr>
            <a:r>
              <a:rPr lang="zh-CN" altLang="en-US" dirty="0" smtClean="0"/>
              <a:t>客户拜访</a:t>
            </a:r>
            <a:endParaRPr lang="zh-CN" altLang="zh-CN" dirty="0" smtClean="0">
              <a:effectLst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33" y="1500504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1010" y="1500504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0584" y="1500504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33" y="3830620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1010" y="3830620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0584" y="3894455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28492" y="1949725"/>
            <a:ext cx="9996346" cy="3563685"/>
            <a:chOff x="1097827" y="2452617"/>
            <a:chExt cx="9996346" cy="3563685"/>
          </a:xfrm>
        </p:grpSpPr>
        <p:sp>
          <p:nvSpPr>
            <p:cNvPr id="7" name="矩形 6"/>
            <p:cNvSpPr/>
            <p:nvPr/>
          </p:nvSpPr>
          <p:spPr>
            <a:xfrm rot="2679662">
              <a:off x="4323738" y="2452617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2679662">
              <a:off x="5380623" y="3523312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2679662">
              <a:off x="6451322" y="2452617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2679662">
              <a:off x="6451322" y="4580198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2679662">
              <a:off x="7522021" y="3523315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2679662">
              <a:off x="8592718" y="2452617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2679662">
              <a:off x="8587369" y="4580198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2679662">
              <a:off x="9658069" y="3523315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679662">
              <a:off x="3239225" y="3523312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2679662">
              <a:off x="4309924" y="4580198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2679662">
              <a:off x="2182340" y="2452617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2679662">
              <a:off x="1097827" y="3523312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2679662">
              <a:off x="2168526" y="4580198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3" name="Freeform 274"/>
          <p:cNvSpPr>
            <a:spLocks noEditPoints="1"/>
          </p:cNvSpPr>
          <p:nvPr/>
        </p:nvSpPr>
        <p:spPr bwMode="auto">
          <a:xfrm>
            <a:off x="6508977" y="2574858"/>
            <a:ext cx="1278455" cy="228532"/>
          </a:xfrm>
          <a:custGeom>
            <a:avLst/>
            <a:gdLst>
              <a:gd name="T0" fmla="*/ 0 w 944"/>
              <a:gd name="T1" fmla="*/ 24 h 166"/>
              <a:gd name="T2" fmla="*/ 19 w 944"/>
              <a:gd name="T3" fmla="*/ 166 h 166"/>
              <a:gd name="T4" fmla="*/ 89 w 944"/>
              <a:gd name="T5" fmla="*/ 24 h 166"/>
              <a:gd name="T6" fmla="*/ 354 w 944"/>
              <a:gd name="T7" fmla="*/ 42 h 166"/>
              <a:gd name="T8" fmla="*/ 267 w 944"/>
              <a:gd name="T9" fmla="*/ 94 h 166"/>
              <a:gd name="T10" fmla="*/ 298 w 944"/>
              <a:gd name="T11" fmla="*/ 108 h 166"/>
              <a:gd name="T12" fmla="*/ 312 w 944"/>
              <a:gd name="T13" fmla="*/ 76 h 166"/>
              <a:gd name="T14" fmla="*/ 359 w 944"/>
              <a:gd name="T15" fmla="*/ 94 h 166"/>
              <a:gd name="T16" fmla="*/ 376 w 944"/>
              <a:gd name="T17" fmla="*/ 166 h 166"/>
              <a:gd name="T18" fmla="*/ 391 w 944"/>
              <a:gd name="T19" fmla="*/ 55 h 166"/>
              <a:gd name="T20" fmla="*/ 439 w 944"/>
              <a:gd name="T21" fmla="*/ 57 h 166"/>
              <a:gd name="T22" fmla="*/ 407 w 944"/>
              <a:gd name="T23" fmla="*/ 94 h 166"/>
              <a:gd name="T24" fmla="*/ 470 w 944"/>
              <a:gd name="T25" fmla="*/ 166 h 166"/>
              <a:gd name="T26" fmla="*/ 497 w 944"/>
              <a:gd name="T27" fmla="*/ 137 h 166"/>
              <a:gd name="T28" fmla="*/ 440 w 944"/>
              <a:gd name="T29" fmla="*/ 102 h 166"/>
              <a:gd name="T30" fmla="*/ 459 w 944"/>
              <a:gd name="T31" fmla="*/ 75 h 166"/>
              <a:gd name="T32" fmla="*/ 531 w 944"/>
              <a:gd name="T33" fmla="*/ 84 h 166"/>
              <a:gd name="T34" fmla="*/ 791 w 944"/>
              <a:gd name="T35" fmla="*/ 42 h 166"/>
              <a:gd name="T36" fmla="*/ 704 w 944"/>
              <a:gd name="T37" fmla="*/ 94 h 166"/>
              <a:gd name="T38" fmla="*/ 734 w 944"/>
              <a:gd name="T39" fmla="*/ 108 h 166"/>
              <a:gd name="T40" fmla="*/ 749 w 944"/>
              <a:gd name="T41" fmla="*/ 76 h 166"/>
              <a:gd name="T42" fmla="*/ 796 w 944"/>
              <a:gd name="T43" fmla="*/ 94 h 166"/>
              <a:gd name="T44" fmla="*/ 813 w 944"/>
              <a:gd name="T45" fmla="*/ 166 h 166"/>
              <a:gd name="T46" fmla="*/ 827 w 944"/>
              <a:gd name="T47" fmla="*/ 55 h 166"/>
              <a:gd name="T48" fmla="*/ 845 w 944"/>
              <a:gd name="T49" fmla="*/ 166 h 166"/>
              <a:gd name="T50" fmla="*/ 902 w 944"/>
              <a:gd name="T51" fmla="*/ 74 h 166"/>
              <a:gd name="T52" fmla="*/ 882 w 944"/>
              <a:gd name="T53" fmla="*/ 15 h 166"/>
              <a:gd name="T54" fmla="*/ 841 w 944"/>
              <a:gd name="T55" fmla="*/ 68 h 166"/>
              <a:gd name="T56" fmla="*/ 628 w 944"/>
              <a:gd name="T57" fmla="*/ 39 h 166"/>
              <a:gd name="T58" fmla="*/ 544 w 944"/>
              <a:gd name="T59" fmla="*/ 94 h 166"/>
              <a:gd name="T60" fmla="*/ 550 w 944"/>
              <a:gd name="T61" fmla="*/ 149 h 166"/>
              <a:gd name="T62" fmla="*/ 652 w 944"/>
              <a:gd name="T63" fmla="*/ 136 h 166"/>
              <a:gd name="T64" fmla="*/ 681 w 944"/>
              <a:gd name="T65" fmla="*/ 109 h 166"/>
              <a:gd name="T66" fmla="*/ 683 w 944"/>
              <a:gd name="T67" fmla="*/ 94 h 166"/>
              <a:gd name="T68" fmla="*/ 628 w 944"/>
              <a:gd name="T69" fmla="*/ 39 h 166"/>
              <a:gd name="T70" fmla="*/ 599 w 944"/>
              <a:gd name="T71" fmla="*/ 70 h 166"/>
              <a:gd name="T72" fmla="*/ 652 w 944"/>
              <a:gd name="T73" fmla="*/ 86 h 166"/>
              <a:gd name="T74" fmla="*/ 132 w 944"/>
              <a:gd name="T75" fmla="*/ 56 h 166"/>
              <a:gd name="T76" fmla="*/ 104 w 944"/>
              <a:gd name="T77" fmla="*/ 94 h 166"/>
              <a:gd name="T78" fmla="*/ 159 w 944"/>
              <a:gd name="T79" fmla="*/ 166 h 166"/>
              <a:gd name="T80" fmla="*/ 166 w 944"/>
              <a:gd name="T81" fmla="*/ 141 h 166"/>
              <a:gd name="T82" fmla="*/ 243 w 944"/>
              <a:gd name="T83" fmla="*/ 102 h 166"/>
              <a:gd name="T84" fmla="*/ 245 w 944"/>
              <a:gd name="T85" fmla="*/ 94 h 166"/>
              <a:gd name="T86" fmla="*/ 143 w 944"/>
              <a:gd name="T87" fmla="*/ 86 h 166"/>
              <a:gd name="T88" fmla="*/ 171 w 944"/>
              <a:gd name="T89" fmla="*/ 65 h 166"/>
              <a:gd name="T90" fmla="*/ 143 w 944"/>
              <a:gd name="T91" fmla="*/ 8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44" h="166">
                <a:moveTo>
                  <a:pt x="148" y="0"/>
                </a:moveTo>
                <a:cubicBezTo>
                  <a:pt x="5" y="0"/>
                  <a:pt x="5" y="0"/>
                  <a:pt x="5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53" y="24"/>
                  <a:pt x="53" y="24"/>
                  <a:pt x="53" y="24"/>
                </a:cubicBezTo>
                <a:cubicBezTo>
                  <a:pt x="37" y="94"/>
                  <a:pt x="37" y="94"/>
                  <a:pt x="37" y="94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54" y="166"/>
                  <a:pt x="54" y="166"/>
                  <a:pt x="54" y="166"/>
                </a:cubicBezTo>
                <a:cubicBezTo>
                  <a:pt x="72" y="94"/>
                  <a:pt x="72" y="94"/>
                  <a:pt x="72" y="94"/>
                </a:cubicBezTo>
                <a:cubicBezTo>
                  <a:pt x="89" y="24"/>
                  <a:pt x="89" y="24"/>
                  <a:pt x="89" y="24"/>
                </a:cubicBezTo>
                <a:cubicBezTo>
                  <a:pt x="142" y="24"/>
                  <a:pt x="142" y="24"/>
                  <a:pt x="142" y="24"/>
                </a:cubicBezTo>
                <a:lnTo>
                  <a:pt x="148" y="0"/>
                </a:lnTo>
                <a:close/>
                <a:moveTo>
                  <a:pt x="354" y="42"/>
                </a:moveTo>
                <a:cubicBezTo>
                  <a:pt x="339" y="42"/>
                  <a:pt x="324" y="47"/>
                  <a:pt x="310" y="57"/>
                </a:cubicBezTo>
                <a:cubicBezTo>
                  <a:pt x="279" y="45"/>
                  <a:pt x="279" y="45"/>
                  <a:pt x="279" y="45"/>
                </a:cubicBezTo>
                <a:cubicBezTo>
                  <a:pt x="267" y="94"/>
                  <a:pt x="267" y="94"/>
                  <a:pt x="267" y="94"/>
                </a:cubicBezTo>
                <a:cubicBezTo>
                  <a:pt x="250" y="166"/>
                  <a:pt x="250" y="166"/>
                  <a:pt x="250" y="166"/>
                </a:cubicBezTo>
                <a:cubicBezTo>
                  <a:pt x="284" y="166"/>
                  <a:pt x="284" y="166"/>
                  <a:pt x="284" y="166"/>
                </a:cubicBezTo>
                <a:cubicBezTo>
                  <a:pt x="298" y="108"/>
                  <a:pt x="298" y="108"/>
                  <a:pt x="298" y="108"/>
                </a:cubicBezTo>
                <a:cubicBezTo>
                  <a:pt x="299" y="103"/>
                  <a:pt x="300" y="98"/>
                  <a:pt x="302" y="94"/>
                </a:cubicBezTo>
                <a:cubicBezTo>
                  <a:pt x="302" y="94"/>
                  <a:pt x="302" y="94"/>
                  <a:pt x="302" y="94"/>
                </a:cubicBezTo>
                <a:cubicBezTo>
                  <a:pt x="305" y="86"/>
                  <a:pt x="308" y="80"/>
                  <a:pt x="312" y="76"/>
                </a:cubicBezTo>
                <a:cubicBezTo>
                  <a:pt x="318" y="70"/>
                  <a:pt x="327" y="67"/>
                  <a:pt x="339" y="67"/>
                </a:cubicBezTo>
                <a:cubicBezTo>
                  <a:pt x="349" y="67"/>
                  <a:pt x="355" y="69"/>
                  <a:pt x="358" y="74"/>
                </a:cubicBezTo>
                <a:cubicBezTo>
                  <a:pt x="361" y="78"/>
                  <a:pt x="361" y="85"/>
                  <a:pt x="359" y="94"/>
                </a:cubicBezTo>
                <a:cubicBezTo>
                  <a:pt x="359" y="95"/>
                  <a:pt x="359" y="97"/>
                  <a:pt x="358" y="99"/>
                </a:cubicBezTo>
                <a:cubicBezTo>
                  <a:pt x="342" y="166"/>
                  <a:pt x="342" y="166"/>
                  <a:pt x="342" y="166"/>
                </a:cubicBezTo>
                <a:cubicBezTo>
                  <a:pt x="376" y="166"/>
                  <a:pt x="376" y="166"/>
                  <a:pt x="376" y="166"/>
                </a:cubicBezTo>
                <a:cubicBezTo>
                  <a:pt x="394" y="94"/>
                  <a:pt x="394" y="94"/>
                  <a:pt x="394" y="94"/>
                </a:cubicBezTo>
                <a:cubicBezTo>
                  <a:pt x="394" y="92"/>
                  <a:pt x="394" y="92"/>
                  <a:pt x="394" y="92"/>
                </a:cubicBezTo>
                <a:cubicBezTo>
                  <a:pt x="398" y="75"/>
                  <a:pt x="397" y="63"/>
                  <a:pt x="391" y="55"/>
                </a:cubicBezTo>
                <a:cubicBezTo>
                  <a:pt x="383" y="47"/>
                  <a:pt x="371" y="42"/>
                  <a:pt x="354" y="42"/>
                </a:cubicBezTo>
                <a:close/>
                <a:moveTo>
                  <a:pt x="501" y="39"/>
                </a:moveTo>
                <a:cubicBezTo>
                  <a:pt x="478" y="39"/>
                  <a:pt x="457" y="45"/>
                  <a:pt x="439" y="57"/>
                </a:cubicBezTo>
                <a:cubicBezTo>
                  <a:pt x="424" y="67"/>
                  <a:pt x="413" y="80"/>
                  <a:pt x="407" y="94"/>
                </a:cubicBezTo>
                <a:cubicBezTo>
                  <a:pt x="435" y="94"/>
                  <a:pt x="435" y="94"/>
                  <a:pt x="435" y="94"/>
                </a:cubicBezTo>
                <a:cubicBezTo>
                  <a:pt x="407" y="94"/>
                  <a:pt x="407" y="94"/>
                  <a:pt x="407" y="94"/>
                </a:cubicBezTo>
                <a:cubicBezTo>
                  <a:pt x="406" y="97"/>
                  <a:pt x="405" y="100"/>
                  <a:pt x="405" y="103"/>
                </a:cubicBezTo>
                <a:cubicBezTo>
                  <a:pt x="400" y="121"/>
                  <a:pt x="404" y="136"/>
                  <a:pt x="417" y="148"/>
                </a:cubicBezTo>
                <a:cubicBezTo>
                  <a:pt x="429" y="160"/>
                  <a:pt x="447" y="166"/>
                  <a:pt x="470" y="166"/>
                </a:cubicBezTo>
                <a:cubicBezTo>
                  <a:pt x="483" y="166"/>
                  <a:pt x="498" y="163"/>
                  <a:pt x="513" y="157"/>
                </a:cubicBezTo>
                <a:cubicBezTo>
                  <a:pt x="522" y="120"/>
                  <a:pt x="522" y="120"/>
                  <a:pt x="522" y="120"/>
                </a:cubicBezTo>
                <a:cubicBezTo>
                  <a:pt x="512" y="129"/>
                  <a:pt x="503" y="134"/>
                  <a:pt x="497" y="137"/>
                </a:cubicBezTo>
                <a:cubicBezTo>
                  <a:pt x="490" y="140"/>
                  <a:pt x="482" y="141"/>
                  <a:pt x="474" y="141"/>
                </a:cubicBezTo>
                <a:cubicBezTo>
                  <a:pt x="461" y="141"/>
                  <a:pt x="452" y="137"/>
                  <a:pt x="445" y="130"/>
                </a:cubicBezTo>
                <a:cubicBezTo>
                  <a:pt x="439" y="123"/>
                  <a:pt x="437" y="114"/>
                  <a:pt x="440" y="102"/>
                </a:cubicBezTo>
                <a:cubicBezTo>
                  <a:pt x="440" y="99"/>
                  <a:pt x="441" y="97"/>
                  <a:pt x="442" y="94"/>
                </a:cubicBezTo>
                <a:cubicBezTo>
                  <a:pt x="442" y="94"/>
                  <a:pt x="442" y="94"/>
                  <a:pt x="442" y="94"/>
                </a:cubicBezTo>
                <a:cubicBezTo>
                  <a:pt x="446" y="87"/>
                  <a:pt x="451" y="80"/>
                  <a:pt x="459" y="75"/>
                </a:cubicBezTo>
                <a:cubicBezTo>
                  <a:pt x="469" y="67"/>
                  <a:pt x="481" y="64"/>
                  <a:pt x="493" y="64"/>
                </a:cubicBezTo>
                <a:cubicBezTo>
                  <a:pt x="502" y="64"/>
                  <a:pt x="508" y="65"/>
                  <a:pt x="514" y="68"/>
                </a:cubicBezTo>
                <a:cubicBezTo>
                  <a:pt x="519" y="71"/>
                  <a:pt x="525" y="76"/>
                  <a:pt x="531" y="84"/>
                </a:cubicBezTo>
                <a:cubicBezTo>
                  <a:pt x="540" y="47"/>
                  <a:pt x="540" y="47"/>
                  <a:pt x="540" y="47"/>
                </a:cubicBezTo>
                <a:cubicBezTo>
                  <a:pt x="528" y="41"/>
                  <a:pt x="515" y="39"/>
                  <a:pt x="501" y="39"/>
                </a:cubicBezTo>
                <a:close/>
                <a:moveTo>
                  <a:pt x="791" y="42"/>
                </a:moveTo>
                <a:cubicBezTo>
                  <a:pt x="776" y="42"/>
                  <a:pt x="761" y="47"/>
                  <a:pt x="747" y="57"/>
                </a:cubicBezTo>
                <a:cubicBezTo>
                  <a:pt x="715" y="45"/>
                  <a:pt x="715" y="45"/>
                  <a:pt x="715" y="45"/>
                </a:cubicBezTo>
                <a:cubicBezTo>
                  <a:pt x="704" y="94"/>
                  <a:pt x="704" y="94"/>
                  <a:pt x="704" y="94"/>
                </a:cubicBezTo>
                <a:cubicBezTo>
                  <a:pt x="686" y="166"/>
                  <a:pt x="686" y="166"/>
                  <a:pt x="686" y="166"/>
                </a:cubicBezTo>
                <a:cubicBezTo>
                  <a:pt x="720" y="166"/>
                  <a:pt x="720" y="166"/>
                  <a:pt x="720" y="166"/>
                </a:cubicBezTo>
                <a:cubicBezTo>
                  <a:pt x="734" y="108"/>
                  <a:pt x="734" y="108"/>
                  <a:pt x="734" y="108"/>
                </a:cubicBezTo>
                <a:cubicBezTo>
                  <a:pt x="736" y="103"/>
                  <a:pt x="737" y="98"/>
                  <a:pt x="739" y="94"/>
                </a:cubicBezTo>
                <a:cubicBezTo>
                  <a:pt x="739" y="94"/>
                  <a:pt x="739" y="94"/>
                  <a:pt x="739" y="94"/>
                </a:cubicBezTo>
                <a:cubicBezTo>
                  <a:pt x="742" y="86"/>
                  <a:pt x="745" y="80"/>
                  <a:pt x="749" y="76"/>
                </a:cubicBezTo>
                <a:cubicBezTo>
                  <a:pt x="755" y="70"/>
                  <a:pt x="764" y="67"/>
                  <a:pt x="775" y="67"/>
                </a:cubicBezTo>
                <a:cubicBezTo>
                  <a:pt x="786" y="67"/>
                  <a:pt x="792" y="69"/>
                  <a:pt x="795" y="74"/>
                </a:cubicBezTo>
                <a:cubicBezTo>
                  <a:pt x="798" y="78"/>
                  <a:pt x="798" y="85"/>
                  <a:pt x="796" y="94"/>
                </a:cubicBezTo>
                <a:cubicBezTo>
                  <a:pt x="796" y="95"/>
                  <a:pt x="796" y="97"/>
                  <a:pt x="795" y="99"/>
                </a:cubicBezTo>
                <a:cubicBezTo>
                  <a:pt x="779" y="166"/>
                  <a:pt x="779" y="166"/>
                  <a:pt x="779" y="166"/>
                </a:cubicBezTo>
                <a:cubicBezTo>
                  <a:pt x="813" y="166"/>
                  <a:pt x="813" y="166"/>
                  <a:pt x="813" y="166"/>
                </a:cubicBezTo>
                <a:cubicBezTo>
                  <a:pt x="830" y="94"/>
                  <a:pt x="830" y="94"/>
                  <a:pt x="830" y="94"/>
                </a:cubicBezTo>
                <a:cubicBezTo>
                  <a:pt x="831" y="92"/>
                  <a:pt x="831" y="92"/>
                  <a:pt x="831" y="92"/>
                </a:cubicBezTo>
                <a:cubicBezTo>
                  <a:pt x="835" y="75"/>
                  <a:pt x="834" y="63"/>
                  <a:pt x="827" y="55"/>
                </a:cubicBezTo>
                <a:cubicBezTo>
                  <a:pt x="820" y="47"/>
                  <a:pt x="808" y="42"/>
                  <a:pt x="791" y="42"/>
                </a:cubicBezTo>
                <a:close/>
                <a:moveTo>
                  <a:pt x="863" y="94"/>
                </a:moveTo>
                <a:cubicBezTo>
                  <a:pt x="845" y="166"/>
                  <a:pt x="845" y="166"/>
                  <a:pt x="845" y="166"/>
                </a:cubicBezTo>
                <a:cubicBezTo>
                  <a:pt x="879" y="166"/>
                  <a:pt x="879" y="166"/>
                  <a:pt x="879" y="166"/>
                </a:cubicBezTo>
                <a:cubicBezTo>
                  <a:pt x="897" y="94"/>
                  <a:pt x="897" y="94"/>
                  <a:pt x="897" y="94"/>
                </a:cubicBezTo>
                <a:cubicBezTo>
                  <a:pt x="902" y="74"/>
                  <a:pt x="902" y="74"/>
                  <a:pt x="902" y="74"/>
                </a:cubicBezTo>
                <a:cubicBezTo>
                  <a:pt x="868" y="74"/>
                  <a:pt x="868" y="74"/>
                  <a:pt x="868" y="74"/>
                </a:cubicBezTo>
                <a:lnTo>
                  <a:pt x="863" y="94"/>
                </a:lnTo>
                <a:close/>
                <a:moveTo>
                  <a:pt x="882" y="15"/>
                </a:moveTo>
                <a:cubicBezTo>
                  <a:pt x="874" y="45"/>
                  <a:pt x="874" y="45"/>
                  <a:pt x="874" y="45"/>
                </a:cubicBezTo>
                <a:cubicBezTo>
                  <a:pt x="846" y="45"/>
                  <a:pt x="846" y="45"/>
                  <a:pt x="846" y="45"/>
                </a:cubicBezTo>
                <a:cubicBezTo>
                  <a:pt x="841" y="68"/>
                  <a:pt x="841" y="68"/>
                  <a:pt x="841" y="68"/>
                </a:cubicBezTo>
                <a:cubicBezTo>
                  <a:pt x="944" y="68"/>
                  <a:pt x="944" y="68"/>
                  <a:pt x="944" y="68"/>
                </a:cubicBezTo>
                <a:lnTo>
                  <a:pt x="882" y="15"/>
                </a:lnTo>
                <a:close/>
                <a:moveTo>
                  <a:pt x="628" y="39"/>
                </a:moveTo>
                <a:cubicBezTo>
                  <a:pt x="606" y="39"/>
                  <a:pt x="588" y="44"/>
                  <a:pt x="572" y="56"/>
                </a:cubicBezTo>
                <a:cubicBezTo>
                  <a:pt x="559" y="66"/>
                  <a:pt x="549" y="79"/>
                  <a:pt x="544" y="94"/>
                </a:cubicBezTo>
                <a:cubicBezTo>
                  <a:pt x="544" y="94"/>
                  <a:pt x="544" y="94"/>
                  <a:pt x="544" y="94"/>
                </a:cubicBezTo>
                <a:cubicBezTo>
                  <a:pt x="544" y="94"/>
                  <a:pt x="544" y="94"/>
                  <a:pt x="544" y="94"/>
                </a:cubicBezTo>
                <a:cubicBezTo>
                  <a:pt x="543" y="97"/>
                  <a:pt x="542" y="99"/>
                  <a:pt x="541" y="102"/>
                </a:cubicBezTo>
                <a:cubicBezTo>
                  <a:pt x="537" y="122"/>
                  <a:pt x="540" y="137"/>
                  <a:pt x="550" y="149"/>
                </a:cubicBezTo>
                <a:cubicBezTo>
                  <a:pt x="561" y="160"/>
                  <a:pt x="577" y="166"/>
                  <a:pt x="599" y="166"/>
                </a:cubicBezTo>
                <a:cubicBezTo>
                  <a:pt x="636" y="166"/>
                  <a:pt x="665" y="142"/>
                  <a:pt x="668" y="140"/>
                </a:cubicBezTo>
                <a:cubicBezTo>
                  <a:pt x="652" y="136"/>
                  <a:pt x="652" y="136"/>
                  <a:pt x="652" y="136"/>
                </a:cubicBezTo>
                <a:cubicBezTo>
                  <a:pt x="648" y="137"/>
                  <a:pt x="627" y="143"/>
                  <a:pt x="606" y="141"/>
                </a:cubicBezTo>
                <a:cubicBezTo>
                  <a:pt x="580" y="139"/>
                  <a:pt x="574" y="119"/>
                  <a:pt x="575" y="109"/>
                </a:cubicBezTo>
                <a:cubicBezTo>
                  <a:pt x="681" y="109"/>
                  <a:pt x="681" y="109"/>
                  <a:pt x="681" y="109"/>
                </a:cubicBezTo>
                <a:cubicBezTo>
                  <a:pt x="683" y="102"/>
                  <a:pt x="683" y="102"/>
                  <a:pt x="683" y="102"/>
                </a:cubicBezTo>
                <a:cubicBezTo>
                  <a:pt x="683" y="99"/>
                  <a:pt x="684" y="96"/>
                  <a:pt x="684" y="94"/>
                </a:cubicBezTo>
                <a:cubicBezTo>
                  <a:pt x="683" y="94"/>
                  <a:pt x="683" y="94"/>
                  <a:pt x="683" y="94"/>
                </a:cubicBezTo>
                <a:cubicBezTo>
                  <a:pt x="684" y="94"/>
                  <a:pt x="684" y="94"/>
                  <a:pt x="684" y="94"/>
                </a:cubicBezTo>
                <a:cubicBezTo>
                  <a:pt x="687" y="78"/>
                  <a:pt x="684" y="65"/>
                  <a:pt x="675" y="56"/>
                </a:cubicBezTo>
                <a:cubicBezTo>
                  <a:pt x="665" y="44"/>
                  <a:pt x="650" y="39"/>
                  <a:pt x="628" y="39"/>
                </a:cubicBezTo>
                <a:close/>
                <a:moveTo>
                  <a:pt x="583" y="86"/>
                </a:moveTo>
                <a:cubicBezTo>
                  <a:pt x="585" y="83"/>
                  <a:pt x="587" y="79"/>
                  <a:pt x="590" y="77"/>
                </a:cubicBezTo>
                <a:cubicBezTo>
                  <a:pt x="593" y="74"/>
                  <a:pt x="596" y="72"/>
                  <a:pt x="599" y="70"/>
                </a:cubicBezTo>
                <a:cubicBezTo>
                  <a:pt x="603" y="68"/>
                  <a:pt x="607" y="66"/>
                  <a:pt x="611" y="65"/>
                </a:cubicBezTo>
                <a:cubicBezTo>
                  <a:pt x="614" y="64"/>
                  <a:pt x="618" y="64"/>
                  <a:pt x="623" y="64"/>
                </a:cubicBezTo>
                <a:cubicBezTo>
                  <a:pt x="641" y="64"/>
                  <a:pt x="650" y="71"/>
                  <a:pt x="652" y="86"/>
                </a:cubicBezTo>
                <a:lnTo>
                  <a:pt x="583" y="86"/>
                </a:lnTo>
                <a:close/>
                <a:moveTo>
                  <a:pt x="188" y="39"/>
                </a:moveTo>
                <a:cubicBezTo>
                  <a:pt x="167" y="39"/>
                  <a:pt x="148" y="44"/>
                  <a:pt x="132" y="56"/>
                </a:cubicBezTo>
                <a:cubicBezTo>
                  <a:pt x="119" y="66"/>
                  <a:pt x="110" y="79"/>
                  <a:pt x="104" y="94"/>
                </a:cubicBezTo>
                <a:cubicBezTo>
                  <a:pt x="104" y="94"/>
                  <a:pt x="104" y="94"/>
                  <a:pt x="104" y="94"/>
                </a:cubicBezTo>
                <a:cubicBezTo>
                  <a:pt x="104" y="94"/>
                  <a:pt x="104" y="94"/>
                  <a:pt x="104" y="94"/>
                </a:cubicBezTo>
                <a:cubicBezTo>
                  <a:pt x="103" y="97"/>
                  <a:pt x="102" y="99"/>
                  <a:pt x="102" y="102"/>
                </a:cubicBezTo>
                <a:cubicBezTo>
                  <a:pt x="97" y="122"/>
                  <a:pt x="100" y="137"/>
                  <a:pt x="110" y="149"/>
                </a:cubicBezTo>
                <a:cubicBezTo>
                  <a:pt x="121" y="160"/>
                  <a:pt x="137" y="166"/>
                  <a:pt x="159" y="166"/>
                </a:cubicBezTo>
                <a:cubicBezTo>
                  <a:pt x="197" y="166"/>
                  <a:pt x="225" y="142"/>
                  <a:pt x="228" y="140"/>
                </a:cubicBezTo>
                <a:cubicBezTo>
                  <a:pt x="212" y="136"/>
                  <a:pt x="212" y="136"/>
                  <a:pt x="212" y="136"/>
                </a:cubicBezTo>
                <a:cubicBezTo>
                  <a:pt x="208" y="137"/>
                  <a:pt x="187" y="143"/>
                  <a:pt x="166" y="141"/>
                </a:cubicBezTo>
                <a:cubicBezTo>
                  <a:pt x="140" y="139"/>
                  <a:pt x="134" y="119"/>
                  <a:pt x="136" y="109"/>
                </a:cubicBezTo>
                <a:cubicBezTo>
                  <a:pt x="241" y="109"/>
                  <a:pt x="241" y="109"/>
                  <a:pt x="241" y="109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44" y="99"/>
                  <a:pt x="244" y="96"/>
                  <a:pt x="245" y="94"/>
                </a:cubicBezTo>
                <a:cubicBezTo>
                  <a:pt x="244" y="94"/>
                  <a:pt x="244" y="94"/>
                  <a:pt x="244" y="94"/>
                </a:cubicBezTo>
                <a:cubicBezTo>
                  <a:pt x="245" y="94"/>
                  <a:pt x="245" y="94"/>
                  <a:pt x="245" y="94"/>
                </a:cubicBezTo>
                <a:cubicBezTo>
                  <a:pt x="247" y="78"/>
                  <a:pt x="244" y="65"/>
                  <a:pt x="235" y="56"/>
                </a:cubicBezTo>
                <a:cubicBezTo>
                  <a:pt x="226" y="44"/>
                  <a:pt x="210" y="39"/>
                  <a:pt x="188" y="39"/>
                </a:cubicBezTo>
                <a:close/>
                <a:moveTo>
                  <a:pt x="143" y="86"/>
                </a:moveTo>
                <a:cubicBezTo>
                  <a:pt x="145" y="83"/>
                  <a:pt x="148" y="79"/>
                  <a:pt x="151" y="77"/>
                </a:cubicBezTo>
                <a:cubicBezTo>
                  <a:pt x="153" y="74"/>
                  <a:pt x="156" y="72"/>
                  <a:pt x="160" y="70"/>
                </a:cubicBezTo>
                <a:cubicBezTo>
                  <a:pt x="163" y="68"/>
                  <a:pt x="167" y="66"/>
                  <a:pt x="171" y="65"/>
                </a:cubicBezTo>
                <a:cubicBezTo>
                  <a:pt x="175" y="64"/>
                  <a:pt x="179" y="64"/>
                  <a:pt x="183" y="64"/>
                </a:cubicBezTo>
                <a:cubicBezTo>
                  <a:pt x="201" y="64"/>
                  <a:pt x="211" y="71"/>
                  <a:pt x="212" y="86"/>
                </a:cubicBezTo>
                <a:lnTo>
                  <a:pt x="143" y="86"/>
                </a:lnTo>
                <a:close/>
              </a:path>
            </a:pathLst>
          </a:custGeom>
          <a:solidFill>
            <a:srgbClr val="004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670596" y="2473478"/>
            <a:ext cx="1181264" cy="369169"/>
            <a:chOff x="2505076" y="2968626"/>
            <a:chExt cx="5033962" cy="1573213"/>
          </a:xfrm>
        </p:grpSpPr>
        <p:sp>
          <p:nvSpPr>
            <p:cNvPr id="45" name="Freeform 62"/>
            <p:cNvSpPr>
              <a:spLocks noEditPoints="1"/>
            </p:cNvSpPr>
            <p:nvPr/>
          </p:nvSpPr>
          <p:spPr bwMode="auto">
            <a:xfrm>
              <a:off x="4225925" y="2968626"/>
              <a:ext cx="1520825" cy="1573213"/>
            </a:xfrm>
            <a:custGeom>
              <a:avLst/>
              <a:gdLst>
                <a:gd name="T0" fmla="*/ 251 w 1587"/>
                <a:gd name="T1" fmla="*/ 819 h 1639"/>
                <a:gd name="T2" fmla="*/ 404 w 1587"/>
                <a:gd name="T3" fmla="*/ 537 h 1639"/>
                <a:gd name="T4" fmla="*/ 190 w 1587"/>
                <a:gd name="T5" fmla="*/ 359 h 1639"/>
                <a:gd name="T6" fmla="*/ 20 w 1587"/>
                <a:gd name="T7" fmla="*/ 569 h 1639"/>
                <a:gd name="T8" fmla="*/ 251 w 1587"/>
                <a:gd name="T9" fmla="*/ 819 h 1639"/>
                <a:gd name="T10" fmla="*/ 592 w 1587"/>
                <a:gd name="T11" fmla="*/ 480 h 1639"/>
                <a:gd name="T12" fmla="*/ 775 w 1587"/>
                <a:gd name="T13" fmla="*/ 240 h 1639"/>
                <a:gd name="T14" fmla="*/ 592 w 1587"/>
                <a:gd name="T15" fmla="*/ 0 h 1639"/>
                <a:gd name="T16" fmla="*/ 409 w 1587"/>
                <a:gd name="T17" fmla="*/ 240 h 1639"/>
                <a:gd name="T18" fmla="*/ 592 w 1587"/>
                <a:gd name="T19" fmla="*/ 480 h 1639"/>
                <a:gd name="T20" fmla="*/ 1028 w 1587"/>
                <a:gd name="T21" fmla="*/ 496 h 1639"/>
                <a:gd name="T22" fmla="*/ 1268 w 1587"/>
                <a:gd name="T23" fmla="*/ 278 h 1639"/>
                <a:gd name="T24" fmla="*/ 1103 w 1587"/>
                <a:gd name="T25" fmla="*/ 40 h 1639"/>
                <a:gd name="T26" fmla="*/ 876 w 1587"/>
                <a:gd name="T27" fmla="*/ 254 h 1639"/>
                <a:gd name="T28" fmla="*/ 1028 w 1587"/>
                <a:gd name="T29" fmla="*/ 496 h 1639"/>
                <a:gd name="T30" fmla="*/ 1565 w 1587"/>
                <a:gd name="T31" fmla="*/ 666 h 1639"/>
                <a:gd name="T32" fmla="*/ 1360 w 1587"/>
                <a:gd name="T33" fmla="*/ 472 h 1639"/>
                <a:gd name="T34" fmla="*/ 1177 w 1587"/>
                <a:gd name="T35" fmla="*/ 706 h 1639"/>
                <a:gd name="T36" fmla="*/ 1386 w 1587"/>
                <a:gd name="T37" fmla="*/ 924 h 1639"/>
                <a:gd name="T38" fmla="*/ 1565 w 1587"/>
                <a:gd name="T39" fmla="*/ 666 h 1639"/>
                <a:gd name="T40" fmla="*/ 1360 w 1587"/>
                <a:gd name="T41" fmla="*/ 1090 h 1639"/>
                <a:gd name="T42" fmla="*/ 1028 w 1587"/>
                <a:gd name="T43" fmla="*/ 779 h 1639"/>
                <a:gd name="T44" fmla="*/ 548 w 1587"/>
                <a:gd name="T45" fmla="*/ 759 h 1639"/>
                <a:gd name="T46" fmla="*/ 330 w 1587"/>
                <a:gd name="T47" fmla="*/ 977 h 1639"/>
                <a:gd name="T48" fmla="*/ 129 w 1587"/>
                <a:gd name="T49" fmla="*/ 1328 h 1639"/>
                <a:gd name="T50" fmla="*/ 365 w 1587"/>
                <a:gd name="T51" fmla="*/ 1538 h 1639"/>
                <a:gd name="T52" fmla="*/ 657 w 1587"/>
                <a:gd name="T53" fmla="*/ 1518 h 1639"/>
                <a:gd name="T54" fmla="*/ 950 w 1587"/>
                <a:gd name="T55" fmla="*/ 1526 h 1639"/>
                <a:gd name="T56" fmla="*/ 1417 w 1587"/>
                <a:gd name="T57" fmla="*/ 1421 h 1639"/>
                <a:gd name="T58" fmla="*/ 1360 w 1587"/>
                <a:gd name="T59" fmla="*/ 1090 h 1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87" h="1639">
                  <a:moveTo>
                    <a:pt x="251" y="819"/>
                  </a:moveTo>
                  <a:cubicBezTo>
                    <a:pt x="435" y="783"/>
                    <a:pt x="410" y="581"/>
                    <a:pt x="404" y="537"/>
                  </a:cubicBezTo>
                  <a:cubicBezTo>
                    <a:pt x="395" y="469"/>
                    <a:pt x="308" y="350"/>
                    <a:pt x="190" y="359"/>
                  </a:cubicBezTo>
                  <a:cubicBezTo>
                    <a:pt x="42" y="371"/>
                    <a:pt x="20" y="569"/>
                    <a:pt x="20" y="569"/>
                  </a:cubicBezTo>
                  <a:cubicBezTo>
                    <a:pt x="0" y="660"/>
                    <a:pt x="68" y="856"/>
                    <a:pt x="251" y="819"/>
                  </a:cubicBezTo>
                  <a:close/>
                  <a:moveTo>
                    <a:pt x="592" y="480"/>
                  </a:moveTo>
                  <a:cubicBezTo>
                    <a:pt x="693" y="480"/>
                    <a:pt x="775" y="373"/>
                    <a:pt x="775" y="240"/>
                  </a:cubicBezTo>
                  <a:cubicBezTo>
                    <a:pt x="775" y="107"/>
                    <a:pt x="693" y="0"/>
                    <a:pt x="592" y="0"/>
                  </a:cubicBezTo>
                  <a:cubicBezTo>
                    <a:pt x="491" y="0"/>
                    <a:pt x="409" y="107"/>
                    <a:pt x="409" y="240"/>
                  </a:cubicBezTo>
                  <a:cubicBezTo>
                    <a:pt x="409" y="373"/>
                    <a:pt x="491" y="480"/>
                    <a:pt x="592" y="480"/>
                  </a:cubicBezTo>
                  <a:close/>
                  <a:moveTo>
                    <a:pt x="1028" y="496"/>
                  </a:moveTo>
                  <a:cubicBezTo>
                    <a:pt x="1164" y="512"/>
                    <a:pt x="1251" y="379"/>
                    <a:pt x="1268" y="278"/>
                  </a:cubicBezTo>
                  <a:cubicBezTo>
                    <a:pt x="1286" y="177"/>
                    <a:pt x="1198" y="60"/>
                    <a:pt x="1103" y="40"/>
                  </a:cubicBezTo>
                  <a:cubicBezTo>
                    <a:pt x="1006" y="20"/>
                    <a:pt x="887" y="162"/>
                    <a:pt x="876" y="254"/>
                  </a:cubicBezTo>
                  <a:cubicBezTo>
                    <a:pt x="862" y="367"/>
                    <a:pt x="893" y="480"/>
                    <a:pt x="1028" y="496"/>
                  </a:cubicBezTo>
                  <a:close/>
                  <a:moveTo>
                    <a:pt x="1565" y="666"/>
                  </a:moveTo>
                  <a:cubicBezTo>
                    <a:pt x="1565" y="618"/>
                    <a:pt x="1522" y="472"/>
                    <a:pt x="1360" y="472"/>
                  </a:cubicBezTo>
                  <a:cubicBezTo>
                    <a:pt x="1198" y="472"/>
                    <a:pt x="1177" y="609"/>
                    <a:pt x="1177" y="706"/>
                  </a:cubicBezTo>
                  <a:cubicBezTo>
                    <a:pt x="1177" y="799"/>
                    <a:pt x="1185" y="928"/>
                    <a:pt x="1386" y="924"/>
                  </a:cubicBezTo>
                  <a:cubicBezTo>
                    <a:pt x="1587" y="920"/>
                    <a:pt x="1565" y="714"/>
                    <a:pt x="1565" y="666"/>
                  </a:cubicBezTo>
                  <a:close/>
                  <a:moveTo>
                    <a:pt x="1360" y="1090"/>
                  </a:moveTo>
                  <a:cubicBezTo>
                    <a:pt x="1360" y="1090"/>
                    <a:pt x="1151" y="940"/>
                    <a:pt x="1028" y="779"/>
                  </a:cubicBezTo>
                  <a:cubicBezTo>
                    <a:pt x="862" y="541"/>
                    <a:pt x="627" y="638"/>
                    <a:pt x="548" y="759"/>
                  </a:cubicBezTo>
                  <a:cubicBezTo>
                    <a:pt x="470" y="880"/>
                    <a:pt x="347" y="957"/>
                    <a:pt x="330" y="977"/>
                  </a:cubicBezTo>
                  <a:cubicBezTo>
                    <a:pt x="312" y="997"/>
                    <a:pt x="77" y="1114"/>
                    <a:pt x="129" y="1328"/>
                  </a:cubicBezTo>
                  <a:cubicBezTo>
                    <a:pt x="182" y="1542"/>
                    <a:pt x="365" y="1538"/>
                    <a:pt x="365" y="1538"/>
                  </a:cubicBezTo>
                  <a:cubicBezTo>
                    <a:pt x="365" y="1538"/>
                    <a:pt x="500" y="1550"/>
                    <a:pt x="657" y="1518"/>
                  </a:cubicBezTo>
                  <a:cubicBezTo>
                    <a:pt x="814" y="1486"/>
                    <a:pt x="950" y="1526"/>
                    <a:pt x="950" y="1526"/>
                  </a:cubicBezTo>
                  <a:cubicBezTo>
                    <a:pt x="950" y="1526"/>
                    <a:pt x="1317" y="1639"/>
                    <a:pt x="1417" y="1421"/>
                  </a:cubicBezTo>
                  <a:cubicBezTo>
                    <a:pt x="1517" y="1203"/>
                    <a:pt x="1360" y="1090"/>
                    <a:pt x="1360" y="1090"/>
                  </a:cubicBezTo>
                  <a:close/>
                </a:path>
              </a:pathLst>
            </a:custGeom>
            <a:solidFill>
              <a:srgbClr val="284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" name="Freeform 63"/>
            <p:cNvSpPr>
              <a:spLocks noEditPoints="1"/>
            </p:cNvSpPr>
            <p:nvPr/>
          </p:nvSpPr>
          <p:spPr bwMode="auto">
            <a:xfrm>
              <a:off x="4524375" y="3814763"/>
              <a:ext cx="404812" cy="511175"/>
            </a:xfrm>
            <a:custGeom>
              <a:avLst/>
              <a:gdLst>
                <a:gd name="T0" fmla="*/ 313 w 422"/>
                <a:gd name="T1" fmla="*/ 0 h 532"/>
                <a:gd name="T2" fmla="*/ 313 w 422"/>
                <a:gd name="T3" fmla="*/ 143 h 532"/>
                <a:gd name="T4" fmla="*/ 186 w 422"/>
                <a:gd name="T5" fmla="*/ 143 h 532"/>
                <a:gd name="T6" fmla="*/ 15 w 422"/>
                <a:gd name="T7" fmla="*/ 286 h 532"/>
                <a:gd name="T8" fmla="*/ 34 w 422"/>
                <a:gd name="T9" fmla="*/ 438 h 532"/>
                <a:gd name="T10" fmla="*/ 183 w 422"/>
                <a:gd name="T11" fmla="*/ 532 h 532"/>
                <a:gd name="T12" fmla="*/ 422 w 422"/>
                <a:gd name="T13" fmla="*/ 532 h 532"/>
                <a:gd name="T14" fmla="*/ 422 w 422"/>
                <a:gd name="T15" fmla="*/ 1 h 532"/>
                <a:gd name="T16" fmla="*/ 313 w 422"/>
                <a:gd name="T17" fmla="*/ 0 h 532"/>
                <a:gd name="T18" fmla="*/ 312 w 422"/>
                <a:gd name="T19" fmla="*/ 445 h 532"/>
                <a:gd name="T20" fmla="*/ 216 w 422"/>
                <a:gd name="T21" fmla="*/ 445 h 532"/>
                <a:gd name="T22" fmla="*/ 128 w 422"/>
                <a:gd name="T23" fmla="*/ 371 h 532"/>
                <a:gd name="T24" fmla="*/ 135 w 422"/>
                <a:gd name="T25" fmla="*/ 289 h 532"/>
                <a:gd name="T26" fmla="*/ 209 w 422"/>
                <a:gd name="T27" fmla="*/ 229 h 532"/>
                <a:gd name="T28" fmla="*/ 312 w 422"/>
                <a:gd name="T29" fmla="*/ 229 h 532"/>
                <a:gd name="T30" fmla="*/ 312 w 422"/>
                <a:gd name="T31" fmla="*/ 445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2" h="532">
                  <a:moveTo>
                    <a:pt x="313" y="0"/>
                  </a:moveTo>
                  <a:cubicBezTo>
                    <a:pt x="313" y="143"/>
                    <a:pt x="313" y="143"/>
                    <a:pt x="313" y="143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86" y="143"/>
                    <a:pt x="60" y="153"/>
                    <a:pt x="15" y="286"/>
                  </a:cubicBezTo>
                  <a:cubicBezTo>
                    <a:pt x="0" y="374"/>
                    <a:pt x="29" y="426"/>
                    <a:pt x="34" y="438"/>
                  </a:cubicBezTo>
                  <a:cubicBezTo>
                    <a:pt x="39" y="449"/>
                    <a:pt x="80" y="513"/>
                    <a:pt x="183" y="532"/>
                  </a:cubicBezTo>
                  <a:cubicBezTo>
                    <a:pt x="422" y="532"/>
                    <a:pt x="422" y="532"/>
                    <a:pt x="422" y="532"/>
                  </a:cubicBezTo>
                  <a:cubicBezTo>
                    <a:pt x="422" y="1"/>
                    <a:pt x="422" y="1"/>
                    <a:pt x="422" y="1"/>
                  </a:cubicBezTo>
                  <a:lnTo>
                    <a:pt x="313" y="0"/>
                  </a:lnTo>
                  <a:close/>
                  <a:moveTo>
                    <a:pt x="312" y="445"/>
                  </a:move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149" y="442"/>
                    <a:pt x="128" y="371"/>
                  </a:cubicBezTo>
                  <a:cubicBezTo>
                    <a:pt x="118" y="340"/>
                    <a:pt x="130" y="303"/>
                    <a:pt x="135" y="289"/>
                  </a:cubicBezTo>
                  <a:cubicBezTo>
                    <a:pt x="140" y="275"/>
                    <a:pt x="163" y="242"/>
                    <a:pt x="209" y="229"/>
                  </a:cubicBezTo>
                  <a:cubicBezTo>
                    <a:pt x="312" y="229"/>
                    <a:pt x="312" y="229"/>
                    <a:pt x="312" y="229"/>
                  </a:cubicBezTo>
                  <a:lnTo>
                    <a:pt x="312" y="4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7" name="Freeform 64"/>
            <p:cNvSpPr/>
            <p:nvPr/>
          </p:nvSpPr>
          <p:spPr bwMode="auto">
            <a:xfrm>
              <a:off x="4984750" y="3962401"/>
              <a:ext cx="369887" cy="361950"/>
            </a:xfrm>
            <a:custGeom>
              <a:avLst/>
              <a:gdLst>
                <a:gd name="T0" fmla="*/ 0 w 386"/>
                <a:gd name="T1" fmla="*/ 2 h 377"/>
                <a:gd name="T2" fmla="*/ 0 w 386"/>
                <a:gd name="T3" fmla="*/ 282 h 377"/>
                <a:gd name="T4" fmla="*/ 111 w 386"/>
                <a:gd name="T5" fmla="*/ 377 h 377"/>
                <a:gd name="T6" fmla="*/ 386 w 386"/>
                <a:gd name="T7" fmla="*/ 377 h 377"/>
                <a:gd name="T8" fmla="*/ 386 w 386"/>
                <a:gd name="T9" fmla="*/ 2 h 377"/>
                <a:gd name="T10" fmla="*/ 267 w 386"/>
                <a:gd name="T11" fmla="*/ 2 h 377"/>
                <a:gd name="T12" fmla="*/ 267 w 386"/>
                <a:gd name="T13" fmla="*/ 284 h 377"/>
                <a:gd name="T14" fmla="*/ 154 w 386"/>
                <a:gd name="T15" fmla="*/ 284 h 377"/>
                <a:gd name="T16" fmla="*/ 111 w 386"/>
                <a:gd name="T17" fmla="*/ 252 h 377"/>
                <a:gd name="T18" fmla="*/ 111 w 386"/>
                <a:gd name="T19" fmla="*/ 0 h 377"/>
                <a:gd name="T20" fmla="*/ 0 w 386"/>
                <a:gd name="T21" fmla="*/ 2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6" h="377">
                  <a:moveTo>
                    <a:pt x="0" y="2"/>
                  </a:move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5" y="352"/>
                    <a:pt x="111" y="377"/>
                  </a:cubicBezTo>
                  <a:cubicBezTo>
                    <a:pt x="386" y="377"/>
                    <a:pt x="386" y="377"/>
                    <a:pt x="386" y="377"/>
                  </a:cubicBezTo>
                  <a:cubicBezTo>
                    <a:pt x="386" y="2"/>
                    <a:pt x="386" y="2"/>
                    <a:pt x="386" y="2"/>
                  </a:cubicBezTo>
                  <a:cubicBezTo>
                    <a:pt x="267" y="2"/>
                    <a:pt x="267" y="2"/>
                    <a:pt x="267" y="2"/>
                  </a:cubicBezTo>
                  <a:cubicBezTo>
                    <a:pt x="267" y="284"/>
                    <a:pt x="267" y="284"/>
                    <a:pt x="267" y="284"/>
                  </a:cubicBezTo>
                  <a:cubicBezTo>
                    <a:pt x="154" y="284"/>
                    <a:pt x="154" y="284"/>
                    <a:pt x="154" y="284"/>
                  </a:cubicBezTo>
                  <a:cubicBezTo>
                    <a:pt x="154" y="284"/>
                    <a:pt x="118" y="279"/>
                    <a:pt x="111" y="252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Freeform 65"/>
            <p:cNvSpPr>
              <a:spLocks noEditPoints="1"/>
            </p:cNvSpPr>
            <p:nvPr/>
          </p:nvSpPr>
          <p:spPr bwMode="auto">
            <a:xfrm>
              <a:off x="5797550" y="3675063"/>
              <a:ext cx="809625" cy="752475"/>
            </a:xfrm>
            <a:custGeom>
              <a:avLst/>
              <a:gdLst>
                <a:gd name="T0" fmla="*/ 844 w 844"/>
                <a:gd name="T1" fmla="*/ 118 h 783"/>
                <a:gd name="T2" fmla="*/ 844 w 844"/>
                <a:gd name="T3" fmla="*/ 0 h 783"/>
                <a:gd name="T4" fmla="*/ 1 w 844"/>
                <a:gd name="T5" fmla="*/ 0 h 783"/>
                <a:gd name="T6" fmla="*/ 0 w 844"/>
                <a:gd name="T7" fmla="*/ 119 h 783"/>
                <a:gd name="T8" fmla="*/ 362 w 844"/>
                <a:gd name="T9" fmla="*/ 119 h 783"/>
                <a:gd name="T10" fmla="*/ 328 w 844"/>
                <a:gd name="T11" fmla="*/ 191 h 783"/>
                <a:gd name="T12" fmla="*/ 20 w 844"/>
                <a:gd name="T13" fmla="*/ 191 h 783"/>
                <a:gd name="T14" fmla="*/ 20 w 844"/>
                <a:gd name="T15" fmla="*/ 783 h 783"/>
                <a:gd name="T16" fmla="*/ 752 w 844"/>
                <a:gd name="T17" fmla="*/ 783 h 783"/>
                <a:gd name="T18" fmla="*/ 822 w 844"/>
                <a:gd name="T19" fmla="*/ 712 h 783"/>
                <a:gd name="T20" fmla="*/ 822 w 844"/>
                <a:gd name="T21" fmla="*/ 191 h 783"/>
                <a:gd name="T22" fmla="*/ 513 w 844"/>
                <a:gd name="T23" fmla="*/ 191 h 783"/>
                <a:gd name="T24" fmla="*/ 540 w 844"/>
                <a:gd name="T25" fmla="*/ 118 h 783"/>
                <a:gd name="T26" fmla="*/ 844 w 844"/>
                <a:gd name="T27" fmla="*/ 118 h 783"/>
                <a:gd name="T28" fmla="*/ 680 w 844"/>
                <a:gd name="T29" fmla="*/ 656 h 783"/>
                <a:gd name="T30" fmla="*/ 659 w 844"/>
                <a:gd name="T31" fmla="*/ 676 h 783"/>
                <a:gd name="T32" fmla="*/ 173 w 844"/>
                <a:gd name="T33" fmla="*/ 676 h 783"/>
                <a:gd name="T34" fmla="*/ 173 w 844"/>
                <a:gd name="T35" fmla="*/ 538 h 783"/>
                <a:gd name="T36" fmla="*/ 680 w 844"/>
                <a:gd name="T37" fmla="*/ 538 h 783"/>
                <a:gd name="T38" fmla="*/ 680 w 844"/>
                <a:gd name="T39" fmla="*/ 656 h 783"/>
                <a:gd name="T40" fmla="*/ 679 w 844"/>
                <a:gd name="T41" fmla="*/ 294 h 783"/>
                <a:gd name="T42" fmla="*/ 679 w 844"/>
                <a:gd name="T43" fmla="*/ 424 h 783"/>
                <a:gd name="T44" fmla="*/ 173 w 844"/>
                <a:gd name="T45" fmla="*/ 424 h 783"/>
                <a:gd name="T46" fmla="*/ 173 w 844"/>
                <a:gd name="T47" fmla="*/ 294 h 783"/>
                <a:gd name="T48" fmla="*/ 679 w 844"/>
                <a:gd name="T49" fmla="*/ 294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44" h="783">
                  <a:moveTo>
                    <a:pt x="844" y="118"/>
                  </a:moveTo>
                  <a:cubicBezTo>
                    <a:pt x="844" y="0"/>
                    <a:pt x="844" y="0"/>
                    <a:pt x="84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362" y="119"/>
                    <a:pt x="362" y="119"/>
                    <a:pt x="362" y="119"/>
                  </a:cubicBezTo>
                  <a:cubicBezTo>
                    <a:pt x="328" y="191"/>
                    <a:pt x="328" y="191"/>
                    <a:pt x="328" y="191"/>
                  </a:cubicBezTo>
                  <a:cubicBezTo>
                    <a:pt x="20" y="191"/>
                    <a:pt x="20" y="191"/>
                    <a:pt x="20" y="191"/>
                  </a:cubicBezTo>
                  <a:cubicBezTo>
                    <a:pt x="20" y="783"/>
                    <a:pt x="20" y="783"/>
                    <a:pt x="20" y="783"/>
                  </a:cubicBezTo>
                  <a:cubicBezTo>
                    <a:pt x="752" y="783"/>
                    <a:pt x="752" y="783"/>
                    <a:pt x="752" y="783"/>
                  </a:cubicBezTo>
                  <a:cubicBezTo>
                    <a:pt x="829" y="783"/>
                    <a:pt x="822" y="712"/>
                    <a:pt x="822" y="712"/>
                  </a:cubicBezTo>
                  <a:cubicBezTo>
                    <a:pt x="822" y="191"/>
                    <a:pt x="822" y="191"/>
                    <a:pt x="822" y="191"/>
                  </a:cubicBezTo>
                  <a:cubicBezTo>
                    <a:pt x="513" y="191"/>
                    <a:pt x="513" y="191"/>
                    <a:pt x="513" y="191"/>
                  </a:cubicBezTo>
                  <a:cubicBezTo>
                    <a:pt x="540" y="118"/>
                    <a:pt x="540" y="118"/>
                    <a:pt x="540" y="118"/>
                  </a:cubicBezTo>
                  <a:lnTo>
                    <a:pt x="844" y="118"/>
                  </a:lnTo>
                  <a:close/>
                  <a:moveTo>
                    <a:pt x="680" y="656"/>
                  </a:moveTo>
                  <a:cubicBezTo>
                    <a:pt x="680" y="656"/>
                    <a:pt x="671" y="676"/>
                    <a:pt x="659" y="676"/>
                  </a:cubicBezTo>
                  <a:cubicBezTo>
                    <a:pt x="173" y="676"/>
                    <a:pt x="173" y="676"/>
                    <a:pt x="173" y="676"/>
                  </a:cubicBezTo>
                  <a:cubicBezTo>
                    <a:pt x="173" y="538"/>
                    <a:pt x="173" y="538"/>
                    <a:pt x="173" y="538"/>
                  </a:cubicBezTo>
                  <a:cubicBezTo>
                    <a:pt x="680" y="538"/>
                    <a:pt x="680" y="538"/>
                    <a:pt x="680" y="538"/>
                  </a:cubicBezTo>
                  <a:lnTo>
                    <a:pt x="680" y="656"/>
                  </a:lnTo>
                  <a:close/>
                  <a:moveTo>
                    <a:pt x="679" y="294"/>
                  </a:moveTo>
                  <a:cubicBezTo>
                    <a:pt x="679" y="424"/>
                    <a:pt x="679" y="424"/>
                    <a:pt x="679" y="424"/>
                  </a:cubicBezTo>
                  <a:cubicBezTo>
                    <a:pt x="173" y="424"/>
                    <a:pt x="173" y="424"/>
                    <a:pt x="173" y="424"/>
                  </a:cubicBezTo>
                  <a:cubicBezTo>
                    <a:pt x="173" y="294"/>
                    <a:pt x="173" y="294"/>
                    <a:pt x="173" y="294"/>
                  </a:cubicBezTo>
                  <a:lnTo>
                    <a:pt x="679" y="294"/>
                  </a:lnTo>
                  <a:close/>
                </a:path>
              </a:pathLst>
            </a:custGeom>
            <a:solidFill>
              <a:srgbClr val="D21F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Freeform 66"/>
            <p:cNvSpPr>
              <a:spLocks noEditPoints="1"/>
            </p:cNvSpPr>
            <p:nvPr/>
          </p:nvSpPr>
          <p:spPr bwMode="auto">
            <a:xfrm>
              <a:off x="6700838" y="3621088"/>
              <a:ext cx="838200" cy="806450"/>
            </a:xfrm>
            <a:custGeom>
              <a:avLst/>
              <a:gdLst>
                <a:gd name="T0" fmla="*/ 866 w 874"/>
                <a:gd name="T1" fmla="*/ 60 h 839"/>
                <a:gd name="T2" fmla="*/ 535 w 874"/>
                <a:gd name="T3" fmla="*/ 60 h 839"/>
                <a:gd name="T4" fmla="*/ 535 w 874"/>
                <a:gd name="T5" fmla="*/ 0 h 839"/>
                <a:gd name="T6" fmla="*/ 380 w 874"/>
                <a:gd name="T7" fmla="*/ 0 h 839"/>
                <a:gd name="T8" fmla="*/ 380 w 874"/>
                <a:gd name="T9" fmla="*/ 57 h 839"/>
                <a:gd name="T10" fmla="*/ 0 w 874"/>
                <a:gd name="T11" fmla="*/ 57 h 839"/>
                <a:gd name="T12" fmla="*/ 0 w 874"/>
                <a:gd name="T13" fmla="*/ 839 h 839"/>
                <a:gd name="T14" fmla="*/ 137 w 874"/>
                <a:gd name="T15" fmla="*/ 839 h 839"/>
                <a:gd name="T16" fmla="*/ 137 w 874"/>
                <a:gd name="T17" fmla="*/ 157 h 839"/>
                <a:gd name="T18" fmla="*/ 866 w 874"/>
                <a:gd name="T19" fmla="*/ 157 h 839"/>
                <a:gd name="T20" fmla="*/ 866 w 874"/>
                <a:gd name="T21" fmla="*/ 60 h 839"/>
                <a:gd name="T22" fmla="*/ 776 w 874"/>
                <a:gd name="T23" fmla="*/ 221 h 839"/>
                <a:gd name="T24" fmla="*/ 776 w 874"/>
                <a:gd name="T25" fmla="*/ 176 h 839"/>
                <a:gd name="T26" fmla="*/ 643 w 874"/>
                <a:gd name="T27" fmla="*/ 176 h 839"/>
                <a:gd name="T28" fmla="*/ 643 w 874"/>
                <a:gd name="T29" fmla="*/ 221 h 839"/>
                <a:gd name="T30" fmla="*/ 369 w 874"/>
                <a:gd name="T31" fmla="*/ 221 h 839"/>
                <a:gd name="T32" fmla="*/ 369 w 874"/>
                <a:gd name="T33" fmla="*/ 178 h 839"/>
                <a:gd name="T34" fmla="*/ 243 w 874"/>
                <a:gd name="T35" fmla="*/ 178 h 839"/>
                <a:gd name="T36" fmla="*/ 243 w 874"/>
                <a:gd name="T37" fmla="*/ 221 h 839"/>
                <a:gd name="T38" fmla="*/ 157 w 874"/>
                <a:gd name="T39" fmla="*/ 221 h 839"/>
                <a:gd name="T40" fmla="*/ 159 w 874"/>
                <a:gd name="T41" fmla="*/ 310 h 839"/>
                <a:gd name="T42" fmla="*/ 243 w 874"/>
                <a:gd name="T43" fmla="*/ 310 h 839"/>
                <a:gd name="T44" fmla="*/ 243 w 874"/>
                <a:gd name="T45" fmla="*/ 476 h 839"/>
                <a:gd name="T46" fmla="*/ 704 w 874"/>
                <a:gd name="T47" fmla="*/ 476 h 839"/>
                <a:gd name="T48" fmla="*/ 776 w 874"/>
                <a:gd name="T49" fmla="*/ 414 h 839"/>
                <a:gd name="T50" fmla="*/ 776 w 874"/>
                <a:gd name="T51" fmla="*/ 310 h 839"/>
                <a:gd name="T52" fmla="*/ 874 w 874"/>
                <a:gd name="T53" fmla="*/ 310 h 839"/>
                <a:gd name="T54" fmla="*/ 874 w 874"/>
                <a:gd name="T55" fmla="*/ 221 h 839"/>
                <a:gd name="T56" fmla="*/ 776 w 874"/>
                <a:gd name="T57" fmla="*/ 221 h 839"/>
                <a:gd name="T58" fmla="*/ 643 w 874"/>
                <a:gd name="T59" fmla="*/ 371 h 839"/>
                <a:gd name="T60" fmla="*/ 616 w 874"/>
                <a:gd name="T61" fmla="*/ 391 h 839"/>
                <a:gd name="T62" fmla="*/ 367 w 874"/>
                <a:gd name="T63" fmla="*/ 391 h 839"/>
                <a:gd name="T64" fmla="*/ 367 w 874"/>
                <a:gd name="T65" fmla="*/ 308 h 839"/>
                <a:gd name="T66" fmla="*/ 643 w 874"/>
                <a:gd name="T67" fmla="*/ 308 h 839"/>
                <a:gd name="T68" fmla="*/ 643 w 874"/>
                <a:gd name="T69" fmla="*/ 371 h 839"/>
                <a:gd name="T70" fmla="*/ 176 w 874"/>
                <a:gd name="T71" fmla="*/ 598 h 839"/>
                <a:gd name="T72" fmla="*/ 388 w 874"/>
                <a:gd name="T73" fmla="*/ 711 h 839"/>
                <a:gd name="T74" fmla="*/ 299 w 874"/>
                <a:gd name="T75" fmla="*/ 750 h 839"/>
                <a:gd name="T76" fmla="*/ 157 w 874"/>
                <a:gd name="T77" fmla="*/ 750 h 839"/>
                <a:gd name="T78" fmla="*/ 157 w 874"/>
                <a:gd name="T79" fmla="*/ 837 h 839"/>
                <a:gd name="T80" fmla="*/ 350 w 874"/>
                <a:gd name="T81" fmla="*/ 837 h 839"/>
                <a:gd name="T82" fmla="*/ 513 w 874"/>
                <a:gd name="T83" fmla="*/ 777 h 839"/>
                <a:gd name="T84" fmla="*/ 641 w 874"/>
                <a:gd name="T85" fmla="*/ 829 h 839"/>
                <a:gd name="T86" fmla="*/ 860 w 874"/>
                <a:gd name="T87" fmla="*/ 829 h 839"/>
                <a:gd name="T88" fmla="*/ 860 w 874"/>
                <a:gd name="T89" fmla="*/ 742 h 839"/>
                <a:gd name="T90" fmla="*/ 695 w 874"/>
                <a:gd name="T91" fmla="*/ 742 h 839"/>
                <a:gd name="T92" fmla="*/ 611 w 874"/>
                <a:gd name="T93" fmla="*/ 713 h 839"/>
                <a:gd name="T94" fmla="*/ 860 w 874"/>
                <a:gd name="T95" fmla="*/ 580 h 839"/>
                <a:gd name="T96" fmla="*/ 860 w 874"/>
                <a:gd name="T97" fmla="*/ 509 h 839"/>
                <a:gd name="T98" fmla="*/ 176 w 874"/>
                <a:gd name="T99" fmla="*/ 509 h 839"/>
                <a:gd name="T100" fmla="*/ 176 w 874"/>
                <a:gd name="T101" fmla="*/ 598 h 839"/>
                <a:gd name="T102" fmla="*/ 618 w 874"/>
                <a:gd name="T103" fmla="*/ 596 h 839"/>
                <a:gd name="T104" fmla="*/ 496 w 874"/>
                <a:gd name="T105" fmla="*/ 655 h 839"/>
                <a:gd name="T106" fmla="*/ 385 w 874"/>
                <a:gd name="T107" fmla="*/ 596 h 839"/>
                <a:gd name="T108" fmla="*/ 618 w 874"/>
                <a:gd name="T109" fmla="*/ 596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74" h="839">
                  <a:moveTo>
                    <a:pt x="866" y="60"/>
                  </a:moveTo>
                  <a:cubicBezTo>
                    <a:pt x="535" y="60"/>
                    <a:pt x="535" y="60"/>
                    <a:pt x="535" y="6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380" y="0"/>
                    <a:pt x="380" y="0"/>
                    <a:pt x="380" y="0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839"/>
                    <a:pt x="0" y="839"/>
                    <a:pt x="0" y="839"/>
                  </a:cubicBezTo>
                  <a:cubicBezTo>
                    <a:pt x="137" y="839"/>
                    <a:pt x="137" y="839"/>
                    <a:pt x="137" y="83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866" y="157"/>
                    <a:pt x="866" y="157"/>
                    <a:pt x="866" y="157"/>
                  </a:cubicBezTo>
                  <a:lnTo>
                    <a:pt x="866" y="60"/>
                  </a:lnTo>
                  <a:close/>
                  <a:moveTo>
                    <a:pt x="776" y="221"/>
                  </a:moveTo>
                  <a:cubicBezTo>
                    <a:pt x="776" y="176"/>
                    <a:pt x="776" y="176"/>
                    <a:pt x="776" y="176"/>
                  </a:cubicBezTo>
                  <a:cubicBezTo>
                    <a:pt x="643" y="176"/>
                    <a:pt x="643" y="176"/>
                    <a:pt x="643" y="176"/>
                  </a:cubicBezTo>
                  <a:cubicBezTo>
                    <a:pt x="643" y="221"/>
                    <a:pt x="643" y="221"/>
                    <a:pt x="643" y="221"/>
                  </a:cubicBezTo>
                  <a:cubicBezTo>
                    <a:pt x="369" y="221"/>
                    <a:pt x="369" y="221"/>
                    <a:pt x="369" y="221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243" y="178"/>
                    <a:pt x="243" y="178"/>
                    <a:pt x="243" y="178"/>
                  </a:cubicBezTo>
                  <a:cubicBezTo>
                    <a:pt x="243" y="221"/>
                    <a:pt x="243" y="221"/>
                    <a:pt x="243" y="221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310"/>
                    <a:pt x="159" y="310"/>
                    <a:pt x="159" y="310"/>
                  </a:cubicBezTo>
                  <a:cubicBezTo>
                    <a:pt x="243" y="310"/>
                    <a:pt x="243" y="310"/>
                    <a:pt x="243" y="310"/>
                  </a:cubicBezTo>
                  <a:cubicBezTo>
                    <a:pt x="243" y="476"/>
                    <a:pt x="243" y="476"/>
                    <a:pt x="243" y="476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68" y="476"/>
                    <a:pt x="776" y="414"/>
                    <a:pt x="776" y="414"/>
                  </a:cubicBezTo>
                  <a:cubicBezTo>
                    <a:pt x="776" y="310"/>
                    <a:pt x="776" y="310"/>
                    <a:pt x="776" y="310"/>
                  </a:cubicBezTo>
                  <a:cubicBezTo>
                    <a:pt x="874" y="310"/>
                    <a:pt x="874" y="310"/>
                    <a:pt x="874" y="310"/>
                  </a:cubicBezTo>
                  <a:cubicBezTo>
                    <a:pt x="874" y="221"/>
                    <a:pt x="874" y="221"/>
                    <a:pt x="874" y="221"/>
                  </a:cubicBezTo>
                  <a:lnTo>
                    <a:pt x="776" y="221"/>
                  </a:lnTo>
                  <a:close/>
                  <a:moveTo>
                    <a:pt x="643" y="371"/>
                  </a:moveTo>
                  <a:cubicBezTo>
                    <a:pt x="643" y="371"/>
                    <a:pt x="631" y="391"/>
                    <a:pt x="616" y="391"/>
                  </a:cubicBezTo>
                  <a:cubicBezTo>
                    <a:pt x="367" y="391"/>
                    <a:pt x="367" y="391"/>
                    <a:pt x="367" y="391"/>
                  </a:cubicBezTo>
                  <a:cubicBezTo>
                    <a:pt x="367" y="308"/>
                    <a:pt x="367" y="308"/>
                    <a:pt x="367" y="308"/>
                  </a:cubicBezTo>
                  <a:cubicBezTo>
                    <a:pt x="643" y="308"/>
                    <a:pt x="643" y="308"/>
                    <a:pt x="643" y="308"/>
                  </a:cubicBezTo>
                  <a:lnTo>
                    <a:pt x="643" y="371"/>
                  </a:lnTo>
                  <a:close/>
                  <a:moveTo>
                    <a:pt x="176" y="598"/>
                  </a:moveTo>
                  <a:cubicBezTo>
                    <a:pt x="388" y="711"/>
                    <a:pt x="388" y="711"/>
                    <a:pt x="388" y="711"/>
                  </a:cubicBezTo>
                  <a:cubicBezTo>
                    <a:pt x="371" y="728"/>
                    <a:pt x="299" y="750"/>
                    <a:pt x="299" y="750"/>
                  </a:cubicBezTo>
                  <a:cubicBezTo>
                    <a:pt x="157" y="750"/>
                    <a:pt x="157" y="750"/>
                    <a:pt x="157" y="750"/>
                  </a:cubicBezTo>
                  <a:cubicBezTo>
                    <a:pt x="157" y="837"/>
                    <a:pt x="157" y="837"/>
                    <a:pt x="157" y="837"/>
                  </a:cubicBezTo>
                  <a:cubicBezTo>
                    <a:pt x="350" y="837"/>
                    <a:pt x="350" y="837"/>
                    <a:pt x="350" y="837"/>
                  </a:cubicBezTo>
                  <a:cubicBezTo>
                    <a:pt x="407" y="826"/>
                    <a:pt x="513" y="777"/>
                    <a:pt x="513" y="777"/>
                  </a:cubicBezTo>
                  <a:cubicBezTo>
                    <a:pt x="557" y="814"/>
                    <a:pt x="641" y="829"/>
                    <a:pt x="641" y="829"/>
                  </a:cubicBezTo>
                  <a:cubicBezTo>
                    <a:pt x="860" y="829"/>
                    <a:pt x="860" y="829"/>
                    <a:pt x="860" y="829"/>
                  </a:cubicBezTo>
                  <a:cubicBezTo>
                    <a:pt x="860" y="742"/>
                    <a:pt x="860" y="742"/>
                    <a:pt x="860" y="742"/>
                  </a:cubicBezTo>
                  <a:cubicBezTo>
                    <a:pt x="695" y="742"/>
                    <a:pt x="695" y="742"/>
                    <a:pt x="695" y="742"/>
                  </a:cubicBezTo>
                  <a:cubicBezTo>
                    <a:pt x="651" y="736"/>
                    <a:pt x="611" y="713"/>
                    <a:pt x="611" y="713"/>
                  </a:cubicBezTo>
                  <a:cubicBezTo>
                    <a:pt x="860" y="580"/>
                    <a:pt x="860" y="580"/>
                    <a:pt x="860" y="580"/>
                  </a:cubicBezTo>
                  <a:cubicBezTo>
                    <a:pt x="860" y="509"/>
                    <a:pt x="860" y="509"/>
                    <a:pt x="860" y="509"/>
                  </a:cubicBezTo>
                  <a:cubicBezTo>
                    <a:pt x="176" y="509"/>
                    <a:pt x="176" y="509"/>
                    <a:pt x="176" y="509"/>
                  </a:cubicBezTo>
                  <a:lnTo>
                    <a:pt x="176" y="598"/>
                  </a:lnTo>
                  <a:close/>
                  <a:moveTo>
                    <a:pt x="618" y="596"/>
                  </a:moveTo>
                  <a:cubicBezTo>
                    <a:pt x="496" y="655"/>
                    <a:pt x="496" y="655"/>
                    <a:pt x="496" y="655"/>
                  </a:cubicBezTo>
                  <a:cubicBezTo>
                    <a:pt x="385" y="596"/>
                    <a:pt x="385" y="596"/>
                    <a:pt x="385" y="596"/>
                  </a:cubicBezTo>
                  <a:lnTo>
                    <a:pt x="618" y="596"/>
                  </a:lnTo>
                  <a:close/>
                </a:path>
              </a:pathLst>
            </a:custGeom>
            <a:solidFill>
              <a:srgbClr val="D21F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0" name="Freeform 67"/>
            <p:cNvSpPr>
              <a:spLocks noEditPoints="1"/>
            </p:cNvSpPr>
            <p:nvPr/>
          </p:nvSpPr>
          <p:spPr bwMode="auto">
            <a:xfrm>
              <a:off x="4002088" y="3654426"/>
              <a:ext cx="176212" cy="768350"/>
            </a:xfrm>
            <a:custGeom>
              <a:avLst/>
              <a:gdLst>
                <a:gd name="T0" fmla="*/ 0 w 111"/>
                <a:gd name="T1" fmla="*/ 0 h 484"/>
                <a:gd name="T2" fmla="*/ 0 w 111"/>
                <a:gd name="T3" fmla="*/ 90 h 484"/>
                <a:gd name="T4" fmla="*/ 111 w 111"/>
                <a:gd name="T5" fmla="*/ 90 h 484"/>
                <a:gd name="T6" fmla="*/ 111 w 111"/>
                <a:gd name="T7" fmla="*/ 0 h 484"/>
                <a:gd name="T8" fmla="*/ 0 w 111"/>
                <a:gd name="T9" fmla="*/ 0 h 484"/>
                <a:gd name="T10" fmla="*/ 0 w 111"/>
                <a:gd name="T11" fmla="*/ 484 h 484"/>
                <a:gd name="T12" fmla="*/ 111 w 111"/>
                <a:gd name="T13" fmla="*/ 484 h 484"/>
                <a:gd name="T14" fmla="*/ 111 w 111"/>
                <a:gd name="T15" fmla="*/ 130 h 484"/>
                <a:gd name="T16" fmla="*/ 0 w 111"/>
                <a:gd name="T17" fmla="*/ 130 h 484"/>
                <a:gd name="T18" fmla="*/ 0 w 111"/>
                <a:gd name="T19" fmla="*/ 484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484">
                  <a:moveTo>
                    <a:pt x="0" y="0"/>
                  </a:moveTo>
                  <a:lnTo>
                    <a:pt x="0" y="90"/>
                  </a:lnTo>
                  <a:lnTo>
                    <a:pt x="111" y="90"/>
                  </a:lnTo>
                  <a:lnTo>
                    <a:pt x="111" y="0"/>
                  </a:lnTo>
                  <a:lnTo>
                    <a:pt x="0" y="0"/>
                  </a:lnTo>
                  <a:close/>
                  <a:moveTo>
                    <a:pt x="0" y="484"/>
                  </a:moveTo>
                  <a:lnTo>
                    <a:pt x="111" y="484"/>
                  </a:lnTo>
                  <a:lnTo>
                    <a:pt x="111" y="130"/>
                  </a:lnTo>
                  <a:lnTo>
                    <a:pt x="0" y="130"/>
                  </a:lnTo>
                  <a:lnTo>
                    <a:pt x="0" y="484"/>
                  </a:lnTo>
                  <a:close/>
                </a:path>
              </a:pathLst>
            </a:custGeom>
            <a:solidFill>
              <a:srgbClr val="D21F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" name="Freeform 68"/>
            <p:cNvSpPr>
              <a:spLocks noEditPoints="1"/>
            </p:cNvSpPr>
            <p:nvPr/>
          </p:nvSpPr>
          <p:spPr bwMode="auto">
            <a:xfrm>
              <a:off x="3286125" y="3860801"/>
              <a:ext cx="630237" cy="565150"/>
            </a:xfrm>
            <a:custGeom>
              <a:avLst/>
              <a:gdLst>
                <a:gd name="T0" fmla="*/ 447 w 657"/>
                <a:gd name="T1" fmla="*/ 1 h 589"/>
                <a:gd name="T2" fmla="*/ 54 w 657"/>
                <a:gd name="T3" fmla="*/ 0 h 589"/>
                <a:gd name="T4" fmla="*/ 54 w 657"/>
                <a:gd name="T5" fmla="*/ 123 h 589"/>
                <a:gd name="T6" fmla="*/ 398 w 657"/>
                <a:gd name="T7" fmla="*/ 123 h 589"/>
                <a:gd name="T8" fmla="*/ 480 w 657"/>
                <a:gd name="T9" fmla="*/ 190 h 589"/>
                <a:gd name="T10" fmla="*/ 480 w 657"/>
                <a:gd name="T11" fmla="*/ 233 h 589"/>
                <a:gd name="T12" fmla="*/ 169 w 657"/>
                <a:gd name="T13" fmla="*/ 233 h 589"/>
                <a:gd name="T14" fmla="*/ 7 w 657"/>
                <a:gd name="T15" fmla="*/ 378 h 589"/>
                <a:gd name="T16" fmla="*/ 14 w 657"/>
                <a:gd name="T17" fmla="*/ 484 h 589"/>
                <a:gd name="T18" fmla="*/ 161 w 657"/>
                <a:gd name="T19" fmla="*/ 589 h 589"/>
                <a:gd name="T20" fmla="*/ 657 w 657"/>
                <a:gd name="T21" fmla="*/ 589 h 589"/>
                <a:gd name="T22" fmla="*/ 657 w 657"/>
                <a:gd name="T23" fmla="*/ 169 h 589"/>
                <a:gd name="T24" fmla="*/ 447 w 657"/>
                <a:gd name="T25" fmla="*/ 1 h 589"/>
                <a:gd name="T26" fmla="*/ 480 w 657"/>
                <a:gd name="T27" fmla="*/ 473 h 589"/>
                <a:gd name="T28" fmla="*/ 230 w 657"/>
                <a:gd name="T29" fmla="*/ 473 h 589"/>
                <a:gd name="T30" fmla="*/ 182 w 657"/>
                <a:gd name="T31" fmla="*/ 434 h 589"/>
                <a:gd name="T32" fmla="*/ 181 w 657"/>
                <a:gd name="T33" fmla="*/ 392 h 589"/>
                <a:gd name="T34" fmla="*/ 235 w 657"/>
                <a:gd name="T35" fmla="*/ 347 h 589"/>
                <a:gd name="T36" fmla="*/ 480 w 657"/>
                <a:gd name="T37" fmla="*/ 347 h 589"/>
                <a:gd name="T38" fmla="*/ 480 w 657"/>
                <a:gd name="T39" fmla="*/ 473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7" h="589">
                  <a:moveTo>
                    <a:pt x="447" y="1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123"/>
                    <a:pt x="54" y="123"/>
                    <a:pt x="54" y="123"/>
                  </a:cubicBezTo>
                  <a:cubicBezTo>
                    <a:pt x="398" y="123"/>
                    <a:pt x="398" y="123"/>
                    <a:pt x="398" y="123"/>
                  </a:cubicBezTo>
                  <a:cubicBezTo>
                    <a:pt x="398" y="123"/>
                    <a:pt x="480" y="142"/>
                    <a:pt x="480" y="190"/>
                  </a:cubicBezTo>
                  <a:cubicBezTo>
                    <a:pt x="480" y="233"/>
                    <a:pt x="480" y="233"/>
                    <a:pt x="480" y="233"/>
                  </a:cubicBezTo>
                  <a:cubicBezTo>
                    <a:pt x="169" y="233"/>
                    <a:pt x="169" y="233"/>
                    <a:pt x="169" y="233"/>
                  </a:cubicBezTo>
                  <a:cubicBezTo>
                    <a:pt x="169" y="233"/>
                    <a:pt x="46" y="243"/>
                    <a:pt x="7" y="378"/>
                  </a:cubicBezTo>
                  <a:cubicBezTo>
                    <a:pt x="0" y="441"/>
                    <a:pt x="9" y="472"/>
                    <a:pt x="14" y="484"/>
                  </a:cubicBezTo>
                  <a:cubicBezTo>
                    <a:pt x="18" y="495"/>
                    <a:pt x="54" y="570"/>
                    <a:pt x="161" y="589"/>
                  </a:cubicBezTo>
                  <a:cubicBezTo>
                    <a:pt x="657" y="589"/>
                    <a:pt x="657" y="589"/>
                    <a:pt x="657" y="589"/>
                  </a:cubicBezTo>
                  <a:cubicBezTo>
                    <a:pt x="657" y="169"/>
                    <a:pt x="657" y="169"/>
                    <a:pt x="657" y="169"/>
                  </a:cubicBezTo>
                  <a:cubicBezTo>
                    <a:pt x="657" y="169"/>
                    <a:pt x="633" y="25"/>
                    <a:pt x="447" y="1"/>
                  </a:cubicBezTo>
                  <a:close/>
                  <a:moveTo>
                    <a:pt x="480" y="473"/>
                  </a:moveTo>
                  <a:cubicBezTo>
                    <a:pt x="230" y="473"/>
                    <a:pt x="230" y="473"/>
                    <a:pt x="230" y="473"/>
                  </a:cubicBezTo>
                  <a:cubicBezTo>
                    <a:pt x="196" y="460"/>
                    <a:pt x="185" y="439"/>
                    <a:pt x="182" y="434"/>
                  </a:cubicBezTo>
                  <a:cubicBezTo>
                    <a:pt x="180" y="429"/>
                    <a:pt x="172" y="410"/>
                    <a:pt x="181" y="392"/>
                  </a:cubicBezTo>
                  <a:cubicBezTo>
                    <a:pt x="202" y="355"/>
                    <a:pt x="235" y="347"/>
                    <a:pt x="235" y="347"/>
                  </a:cubicBezTo>
                  <a:cubicBezTo>
                    <a:pt x="480" y="347"/>
                    <a:pt x="480" y="347"/>
                    <a:pt x="480" y="347"/>
                  </a:cubicBezTo>
                  <a:lnTo>
                    <a:pt x="480" y="473"/>
                  </a:lnTo>
                  <a:close/>
                </a:path>
              </a:pathLst>
            </a:custGeom>
            <a:solidFill>
              <a:srgbClr val="D21F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Freeform 69"/>
            <p:cNvSpPr>
              <a:spLocks noEditPoints="1"/>
            </p:cNvSpPr>
            <p:nvPr/>
          </p:nvSpPr>
          <p:spPr bwMode="auto">
            <a:xfrm>
              <a:off x="2505076" y="3640138"/>
              <a:ext cx="769937" cy="792163"/>
            </a:xfrm>
            <a:custGeom>
              <a:avLst/>
              <a:gdLst>
                <a:gd name="T0" fmla="*/ 781 w 802"/>
                <a:gd name="T1" fmla="*/ 610 h 825"/>
                <a:gd name="T2" fmla="*/ 647 w 802"/>
                <a:gd name="T3" fmla="*/ 418 h 825"/>
                <a:gd name="T4" fmla="*/ 750 w 802"/>
                <a:gd name="T5" fmla="*/ 218 h 825"/>
                <a:gd name="T6" fmla="*/ 447 w 802"/>
                <a:gd name="T7" fmla="*/ 10 h 825"/>
                <a:gd name="T8" fmla="*/ 0 w 802"/>
                <a:gd name="T9" fmla="*/ 10 h 825"/>
                <a:gd name="T10" fmla="*/ 0 w 802"/>
                <a:gd name="T11" fmla="*/ 825 h 825"/>
                <a:gd name="T12" fmla="*/ 505 w 802"/>
                <a:gd name="T13" fmla="*/ 825 h 825"/>
                <a:gd name="T14" fmla="*/ 781 w 802"/>
                <a:gd name="T15" fmla="*/ 610 h 825"/>
                <a:gd name="T16" fmla="*/ 495 w 802"/>
                <a:gd name="T17" fmla="*/ 673 h 825"/>
                <a:gd name="T18" fmla="*/ 495 w 802"/>
                <a:gd name="T19" fmla="*/ 673 h 825"/>
                <a:gd name="T20" fmla="*/ 192 w 802"/>
                <a:gd name="T21" fmla="*/ 673 h 825"/>
                <a:gd name="T22" fmla="*/ 192 w 802"/>
                <a:gd name="T23" fmla="*/ 498 h 825"/>
                <a:gd name="T24" fmla="*/ 493 w 802"/>
                <a:gd name="T25" fmla="*/ 498 h 825"/>
                <a:gd name="T26" fmla="*/ 504 w 802"/>
                <a:gd name="T27" fmla="*/ 500 h 825"/>
                <a:gd name="T28" fmla="*/ 582 w 802"/>
                <a:gd name="T29" fmla="*/ 557 h 825"/>
                <a:gd name="T30" fmla="*/ 568 w 802"/>
                <a:gd name="T31" fmla="*/ 635 h 825"/>
                <a:gd name="T32" fmla="*/ 495 w 802"/>
                <a:gd name="T33" fmla="*/ 673 h 825"/>
                <a:gd name="T34" fmla="*/ 559 w 802"/>
                <a:gd name="T35" fmla="*/ 295 h 825"/>
                <a:gd name="T36" fmla="*/ 485 w 802"/>
                <a:gd name="T37" fmla="*/ 337 h 825"/>
                <a:gd name="T38" fmla="*/ 192 w 802"/>
                <a:gd name="T39" fmla="*/ 337 h 825"/>
                <a:gd name="T40" fmla="*/ 192 w 802"/>
                <a:gd name="T41" fmla="*/ 169 h 825"/>
                <a:gd name="T42" fmla="*/ 484 w 802"/>
                <a:gd name="T43" fmla="*/ 169 h 825"/>
                <a:gd name="T44" fmla="*/ 568 w 802"/>
                <a:gd name="T45" fmla="*/ 212 h 825"/>
                <a:gd name="T46" fmla="*/ 559 w 802"/>
                <a:gd name="T47" fmla="*/ 29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2" h="825">
                  <a:moveTo>
                    <a:pt x="781" y="610"/>
                  </a:moveTo>
                  <a:cubicBezTo>
                    <a:pt x="786" y="467"/>
                    <a:pt x="647" y="418"/>
                    <a:pt x="647" y="418"/>
                  </a:cubicBezTo>
                  <a:cubicBezTo>
                    <a:pt x="765" y="361"/>
                    <a:pt x="750" y="218"/>
                    <a:pt x="750" y="218"/>
                  </a:cubicBezTo>
                  <a:cubicBezTo>
                    <a:pt x="737" y="0"/>
                    <a:pt x="447" y="10"/>
                    <a:pt x="447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25"/>
                    <a:pt x="0" y="825"/>
                    <a:pt x="0" y="825"/>
                  </a:cubicBezTo>
                  <a:cubicBezTo>
                    <a:pt x="505" y="825"/>
                    <a:pt x="505" y="825"/>
                    <a:pt x="505" y="825"/>
                  </a:cubicBezTo>
                  <a:cubicBezTo>
                    <a:pt x="802" y="824"/>
                    <a:pt x="781" y="610"/>
                    <a:pt x="781" y="610"/>
                  </a:cubicBezTo>
                  <a:close/>
                  <a:moveTo>
                    <a:pt x="495" y="673"/>
                  </a:moveTo>
                  <a:cubicBezTo>
                    <a:pt x="495" y="673"/>
                    <a:pt x="495" y="673"/>
                    <a:pt x="495" y="673"/>
                  </a:cubicBezTo>
                  <a:cubicBezTo>
                    <a:pt x="192" y="673"/>
                    <a:pt x="192" y="673"/>
                    <a:pt x="192" y="673"/>
                  </a:cubicBezTo>
                  <a:cubicBezTo>
                    <a:pt x="192" y="498"/>
                    <a:pt x="192" y="498"/>
                    <a:pt x="192" y="498"/>
                  </a:cubicBezTo>
                  <a:cubicBezTo>
                    <a:pt x="493" y="498"/>
                    <a:pt x="493" y="498"/>
                    <a:pt x="493" y="498"/>
                  </a:cubicBezTo>
                  <a:cubicBezTo>
                    <a:pt x="504" y="500"/>
                    <a:pt x="504" y="500"/>
                    <a:pt x="504" y="500"/>
                  </a:cubicBezTo>
                  <a:cubicBezTo>
                    <a:pt x="504" y="500"/>
                    <a:pt x="561" y="509"/>
                    <a:pt x="582" y="557"/>
                  </a:cubicBezTo>
                  <a:cubicBezTo>
                    <a:pt x="582" y="557"/>
                    <a:pt x="594" y="601"/>
                    <a:pt x="568" y="635"/>
                  </a:cubicBezTo>
                  <a:cubicBezTo>
                    <a:pt x="568" y="635"/>
                    <a:pt x="549" y="665"/>
                    <a:pt x="495" y="673"/>
                  </a:cubicBezTo>
                  <a:close/>
                  <a:moveTo>
                    <a:pt x="559" y="295"/>
                  </a:moveTo>
                  <a:cubicBezTo>
                    <a:pt x="559" y="295"/>
                    <a:pt x="539" y="330"/>
                    <a:pt x="485" y="337"/>
                  </a:cubicBezTo>
                  <a:cubicBezTo>
                    <a:pt x="192" y="337"/>
                    <a:pt x="192" y="337"/>
                    <a:pt x="192" y="337"/>
                  </a:cubicBezTo>
                  <a:cubicBezTo>
                    <a:pt x="192" y="169"/>
                    <a:pt x="192" y="169"/>
                    <a:pt x="192" y="169"/>
                  </a:cubicBezTo>
                  <a:cubicBezTo>
                    <a:pt x="484" y="169"/>
                    <a:pt x="484" y="169"/>
                    <a:pt x="484" y="169"/>
                  </a:cubicBezTo>
                  <a:cubicBezTo>
                    <a:pt x="484" y="169"/>
                    <a:pt x="547" y="166"/>
                    <a:pt x="568" y="212"/>
                  </a:cubicBezTo>
                  <a:cubicBezTo>
                    <a:pt x="568" y="212"/>
                    <a:pt x="581" y="262"/>
                    <a:pt x="559" y="295"/>
                  </a:cubicBezTo>
                  <a:close/>
                </a:path>
              </a:pathLst>
            </a:custGeom>
            <a:solidFill>
              <a:srgbClr val="D21F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081460" y="3572420"/>
            <a:ext cx="1278370" cy="360287"/>
            <a:chOff x="4886326" y="2781300"/>
            <a:chExt cx="3154362" cy="889001"/>
          </a:xfrm>
        </p:grpSpPr>
        <p:sp>
          <p:nvSpPr>
            <p:cNvPr id="54" name="Rectangle 23"/>
            <p:cNvSpPr>
              <a:spLocks noChangeArrowheads="1"/>
            </p:cNvSpPr>
            <p:nvPr/>
          </p:nvSpPr>
          <p:spPr bwMode="auto">
            <a:xfrm>
              <a:off x="6823076" y="3319463"/>
              <a:ext cx="44450" cy="1143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5" name="Rectangle 24"/>
            <p:cNvSpPr>
              <a:spLocks noChangeArrowheads="1"/>
            </p:cNvSpPr>
            <p:nvPr/>
          </p:nvSpPr>
          <p:spPr bwMode="auto">
            <a:xfrm>
              <a:off x="6823076" y="3270250"/>
              <a:ext cx="44450" cy="28575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6" name="Rectangle 25"/>
            <p:cNvSpPr>
              <a:spLocks noChangeArrowheads="1"/>
            </p:cNvSpPr>
            <p:nvPr/>
          </p:nvSpPr>
          <p:spPr bwMode="auto">
            <a:xfrm>
              <a:off x="6751638" y="3270250"/>
              <a:ext cx="44450" cy="163513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" name="Freeform 26"/>
            <p:cNvSpPr/>
            <p:nvPr/>
          </p:nvSpPr>
          <p:spPr bwMode="auto">
            <a:xfrm>
              <a:off x="7888288" y="3316288"/>
              <a:ext cx="152400" cy="117475"/>
            </a:xfrm>
            <a:custGeom>
              <a:avLst/>
              <a:gdLst>
                <a:gd name="T0" fmla="*/ 0 w 47"/>
                <a:gd name="T1" fmla="*/ 36 h 36"/>
                <a:gd name="T2" fmla="*/ 0 w 47"/>
                <a:gd name="T3" fmla="*/ 1 h 36"/>
                <a:gd name="T4" fmla="*/ 5 w 47"/>
                <a:gd name="T5" fmla="*/ 1 h 36"/>
                <a:gd name="T6" fmla="*/ 5 w 47"/>
                <a:gd name="T7" fmla="*/ 6 h 36"/>
                <a:gd name="T8" fmla="*/ 9 w 47"/>
                <a:gd name="T9" fmla="*/ 1 h 36"/>
                <a:gd name="T10" fmla="*/ 16 w 47"/>
                <a:gd name="T11" fmla="*/ 0 h 36"/>
                <a:gd name="T12" fmla="*/ 22 w 47"/>
                <a:gd name="T13" fmla="*/ 1 h 36"/>
                <a:gd name="T14" fmla="*/ 26 w 47"/>
                <a:gd name="T15" fmla="*/ 6 h 36"/>
                <a:gd name="T16" fmla="*/ 37 w 47"/>
                <a:gd name="T17" fmla="*/ 0 h 36"/>
                <a:gd name="T18" fmla="*/ 45 w 47"/>
                <a:gd name="T19" fmla="*/ 3 h 36"/>
                <a:gd name="T20" fmla="*/ 47 w 47"/>
                <a:gd name="T21" fmla="*/ 12 h 36"/>
                <a:gd name="T22" fmla="*/ 47 w 47"/>
                <a:gd name="T23" fmla="*/ 36 h 36"/>
                <a:gd name="T24" fmla="*/ 41 w 47"/>
                <a:gd name="T25" fmla="*/ 36 h 36"/>
                <a:gd name="T26" fmla="*/ 41 w 47"/>
                <a:gd name="T27" fmla="*/ 14 h 36"/>
                <a:gd name="T28" fmla="*/ 41 w 47"/>
                <a:gd name="T29" fmla="*/ 9 h 36"/>
                <a:gd name="T30" fmla="*/ 39 w 47"/>
                <a:gd name="T31" fmla="*/ 6 h 36"/>
                <a:gd name="T32" fmla="*/ 35 w 47"/>
                <a:gd name="T33" fmla="*/ 5 h 36"/>
                <a:gd name="T34" fmla="*/ 29 w 47"/>
                <a:gd name="T35" fmla="*/ 7 h 36"/>
                <a:gd name="T36" fmla="*/ 27 w 47"/>
                <a:gd name="T37" fmla="*/ 15 h 36"/>
                <a:gd name="T38" fmla="*/ 27 w 47"/>
                <a:gd name="T39" fmla="*/ 36 h 36"/>
                <a:gd name="T40" fmla="*/ 21 w 47"/>
                <a:gd name="T41" fmla="*/ 36 h 36"/>
                <a:gd name="T42" fmla="*/ 21 w 47"/>
                <a:gd name="T43" fmla="*/ 13 h 36"/>
                <a:gd name="T44" fmla="*/ 19 w 47"/>
                <a:gd name="T45" fmla="*/ 7 h 36"/>
                <a:gd name="T46" fmla="*/ 14 w 47"/>
                <a:gd name="T47" fmla="*/ 5 h 36"/>
                <a:gd name="T48" fmla="*/ 10 w 47"/>
                <a:gd name="T49" fmla="*/ 6 h 36"/>
                <a:gd name="T50" fmla="*/ 7 w 47"/>
                <a:gd name="T51" fmla="*/ 10 h 36"/>
                <a:gd name="T52" fmla="*/ 6 w 47"/>
                <a:gd name="T53" fmla="*/ 18 h 36"/>
                <a:gd name="T54" fmla="*/ 6 w 47"/>
                <a:gd name="T55" fmla="*/ 36 h 36"/>
                <a:gd name="T56" fmla="*/ 0 w 47"/>
                <a:gd name="T5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36">
                  <a:moveTo>
                    <a:pt x="0" y="36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5"/>
                    <a:pt x="8" y="3"/>
                    <a:pt x="9" y="1"/>
                  </a:cubicBezTo>
                  <a:cubicBezTo>
                    <a:pt x="11" y="0"/>
                    <a:pt x="13" y="0"/>
                    <a:pt x="16" y="0"/>
                  </a:cubicBezTo>
                  <a:cubicBezTo>
                    <a:pt x="18" y="0"/>
                    <a:pt x="20" y="0"/>
                    <a:pt x="22" y="1"/>
                  </a:cubicBezTo>
                  <a:cubicBezTo>
                    <a:pt x="24" y="2"/>
                    <a:pt x="25" y="4"/>
                    <a:pt x="26" y="6"/>
                  </a:cubicBezTo>
                  <a:cubicBezTo>
                    <a:pt x="28" y="2"/>
                    <a:pt x="32" y="0"/>
                    <a:pt x="37" y="0"/>
                  </a:cubicBezTo>
                  <a:cubicBezTo>
                    <a:pt x="40" y="0"/>
                    <a:pt x="42" y="1"/>
                    <a:pt x="45" y="3"/>
                  </a:cubicBezTo>
                  <a:cubicBezTo>
                    <a:pt x="46" y="5"/>
                    <a:pt x="47" y="8"/>
                    <a:pt x="47" y="12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1"/>
                    <a:pt x="41" y="10"/>
                    <a:pt x="41" y="9"/>
                  </a:cubicBezTo>
                  <a:cubicBezTo>
                    <a:pt x="41" y="7"/>
                    <a:pt x="39" y="6"/>
                    <a:pt x="39" y="6"/>
                  </a:cubicBezTo>
                  <a:cubicBezTo>
                    <a:pt x="38" y="5"/>
                    <a:pt x="37" y="5"/>
                    <a:pt x="35" y="5"/>
                  </a:cubicBezTo>
                  <a:cubicBezTo>
                    <a:pt x="32" y="5"/>
                    <a:pt x="30" y="6"/>
                    <a:pt x="29" y="7"/>
                  </a:cubicBezTo>
                  <a:cubicBezTo>
                    <a:pt x="27" y="9"/>
                    <a:pt x="27" y="10"/>
                    <a:pt x="27" y="1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6"/>
                    <a:pt x="17" y="5"/>
                    <a:pt x="14" y="5"/>
                  </a:cubicBezTo>
                  <a:cubicBezTo>
                    <a:pt x="13" y="5"/>
                    <a:pt x="11" y="5"/>
                    <a:pt x="10" y="6"/>
                  </a:cubicBezTo>
                  <a:cubicBezTo>
                    <a:pt x="9" y="7"/>
                    <a:pt x="7" y="9"/>
                    <a:pt x="7" y="10"/>
                  </a:cubicBezTo>
                  <a:cubicBezTo>
                    <a:pt x="6" y="12"/>
                    <a:pt x="6" y="13"/>
                    <a:pt x="6" y="18"/>
                  </a:cubicBezTo>
                  <a:cubicBezTo>
                    <a:pt x="6" y="36"/>
                    <a:pt x="6" y="36"/>
                    <a:pt x="6" y="36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8" name="Freeform 27"/>
            <p:cNvSpPr/>
            <p:nvPr/>
          </p:nvSpPr>
          <p:spPr bwMode="auto">
            <a:xfrm>
              <a:off x="7618413" y="3313113"/>
              <a:ext cx="103188" cy="123825"/>
            </a:xfrm>
            <a:custGeom>
              <a:avLst/>
              <a:gdLst>
                <a:gd name="T0" fmla="*/ 32 w 32"/>
                <a:gd name="T1" fmla="*/ 32 h 38"/>
                <a:gd name="T2" fmla="*/ 19 w 32"/>
                <a:gd name="T3" fmla="*/ 38 h 38"/>
                <a:gd name="T4" fmla="*/ 0 w 32"/>
                <a:gd name="T5" fmla="*/ 19 h 38"/>
                <a:gd name="T6" fmla="*/ 19 w 32"/>
                <a:gd name="T7" fmla="*/ 0 h 38"/>
                <a:gd name="T8" fmla="*/ 32 w 32"/>
                <a:gd name="T9" fmla="*/ 5 h 38"/>
                <a:gd name="T10" fmla="*/ 29 w 32"/>
                <a:gd name="T11" fmla="*/ 11 h 38"/>
                <a:gd name="T12" fmla="*/ 19 w 32"/>
                <a:gd name="T13" fmla="*/ 6 h 38"/>
                <a:gd name="T14" fmla="*/ 6 w 32"/>
                <a:gd name="T15" fmla="*/ 19 h 38"/>
                <a:gd name="T16" fmla="*/ 19 w 32"/>
                <a:gd name="T17" fmla="*/ 32 h 38"/>
                <a:gd name="T18" fmla="*/ 29 w 32"/>
                <a:gd name="T19" fmla="*/ 26 h 38"/>
                <a:gd name="T20" fmla="*/ 32 w 32"/>
                <a:gd name="T21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8">
                  <a:moveTo>
                    <a:pt x="32" y="32"/>
                  </a:moveTo>
                  <a:cubicBezTo>
                    <a:pt x="30" y="34"/>
                    <a:pt x="26" y="38"/>
                    <a:pt x="19" y="38"/>
                  </a:cubicBezTo>
                  <a:cubicBezTo>
                    <a:pt x="9" y="38"/>
                    <a:pt x="0" y="30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6" y="0"/>
                    <a:pt x="30" y="4"/>
                    <a:pt x="32" y="5"/>
                  </a:cubicBezTo>
                  <a:cubicBezTo>
                    <a:pt x="31" y="7"/>
                    <a:pt x="30" y="10"/>
                    <a:pt x="29" y="11"/>
                  </a:cubicBezTo>
                  <a:cubicBezTo>
                    <a:pt x="26" y="7"/>
                    <a:pt x="22" y="6"/>
                    <a:pt x="19" y="6"/>
                  </a:cubicBez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3" y="32"/>
                    <a:pt x="27" y="30"/>
                    <a:pt x="29" y="26"/>
                  </a:cubicBezTo>
                  <a:cubicBezTo>
                    <a:pt x="30" y="29"/>
                    <a:pt x="31" y="31"/>
                    <a:pt x="32" y="32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" name="Rectangle 28"/>
            <p:cNvSpPr>
              <a:spLocks noChangeArrowheads="1"/>
            </p:cNvSpPr>
            <p:nvPr/>
          </p:nvSpPr>
          <p:spPr bwMode="auto">
            <a:xfrm>
              <a:off x="7575551" y="3414713"/>
              <a:ext cx="20638" cy="1905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0" name="Freeform 29"/>
            <p:cNvSpPr>
              <a:spLocks noEditPoints="1"/>
            </p:cNvSpPr>
            <p:nvPr/>
          </p:nvSpPr>
          <p:spPr bwMode="auto">
            <a:xfrm>
              <a:off x="6527801" y="3270250"/>
              <a:ext cx="217488" cy="163513"/>
            </a:xfrm>
            <a:custGeom>
              <a:avLst/>
              <a:gdLst>
                <a:gd name="T0" fmla="*/ 88 w 137"/>
                <a:gd name="T1" fmla="*/ 0 h 103"/>
                <a:gd name="T2" fmla="*/ 53 w 137"/>
                <a:gd name="T3" fmla="*/ 0 h 103"/>
                <a:gd name="T4" fmla="*/ 0 w 137"/>
                <a:gd name="T5" fmla="*/ 103 h 103"/>
                <a:gd name="T6" fmla="*/ 30 w 137"/>
                <a:gd name="T7" fmla="*/ 103 h 103"/>
                <a:gd name="T8" fmla="*/ 38 w 137"/>
                <a:gd name="T9" fmla="*/ 82 h 103"/>
                <a:gd name="T10" fmla="*/ 96 w 137"/>
                <a:gd name="T11" fmla="*/ 82 h 103"/>
                <a:gd name="T12" fmla="*/ 104 w 137"/>
                <a:gd name="T13" fmla="*/ 103 h 103"/>
                <a:gd name="T14" fmla="*/ 137 w 137"/>
                <a:gd name="T15" fmla="*/ 103 h 103"/>
                <a:gd name="T16" fmla="*/ 88 w 137"/>
                <a:gd name="T17" fmla="*/ 0 h 103"/>
                <a:gd name="T18" fmla="*/ 49 w 137"/>
                <a:gd name="T19" fmla="*/ 62 h 103"/>
                <a:gd name="T20" fmla="*/ 67 w 137"/>
                <a:gd name="T21" fmla="*/ 22 h 103"/>
                <a:gd name="T22" fmla="*/ 85 w 137"/>
                <a:gd name="T23" fmla="*/ 62 h 103"/>
                <a:gd name="T24" fmla="*/ 49 w 137"/>
                <a:gd name="T25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103">
                  <a:moveTo>
                    <a:pt x="88" y="0"/>
                  </a:moveTo>
                  <a:lnTo>
                    <a:pt x="53" y="0"/>
                  </a:lnTo>
                  <a:lnTo>
                    <a:pt x="0" y="103"/>
                  </a:lnTo>
                  <a:lnTo>
                    <a:pt x="30" y="103"/>
                  </a:lnTo>
                  <a:lnTo>
                    <a:pt x="38" y="82"/>
                  </a:lnTo>
                  <a:lnTo>
                    <a:pt x="96" y="82"/>
                  </a:lnTo>
                  <a:lnTo>
                    <a:pt x="104" y="103"/>
                  </a:lnTo>
                  <a:lnTo>
                    <a:pt x="137" y="103"/>
                  </a:lnTo>
                  <a:lnTo>
                    <a:pt x="88" y="0"/>
                  </a:lnTo>
                  <a:close/>
                  <a:moveTo>
                    <a:pt x="49" y="62"/>
                  </a:moveTo>
                  <a:lnTo>
                    <a:pt x="67" y="22"/>
                  </a:lnTo>
                  <a:lnTo>
                    <a:pt x="85" y="62"/>
                  </a:lnTo>
                  <a:lnTo>
                    <a:pt x="49" y="62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Freeform 30"/>
            <p:cNvSpPr>
              <a:spLocks noEditPoints="1"/>
            </p:cNvSpPr>
            <p:nvPr/>
          </p:nvSpPr>
          <p:spPr bwMode="auto">
            <a:xfrm>
              <a:off x="6894513" y="3270250"/>
              <a:ext cx="152400" cy="166688"/>
            </a:xfrm>
            <a:custGeom>
              <a:avLst/>
              <a:gdLst>
                <a:gd name="T0" fmla="*/ 43 w 47"/>
                <a:gd name="T1" fmla="*/ 19 h 51"/>
                <a:gd name="T2" fmla="*/ 30 w 47"/>
                <a:gd name="T3" fmla="*/ 14 h 51"/>
                <a:gd name="T4" fmla="*/ 23 w 47"/>
                <a:gd name="T5" fmla="*/ 15 h 51"/>
                <a:gd name="T6" fmla="*/ 14 w 47"/>
                <a:gd name="T7" fmla="*/ 20 h 51"/>
                <a:gd name="T8" fmla="*/ 14 w 47"/>
                <a:gd name="T9" fmla="*/ 0 h 51"/>
                <a:gd name="T10" fmla="*/ 1 w 47"/>
                <a:gd name="T11" fmla="*/ 0 h 51"/>
                <a:gd name="T12" fmla="*/ 1 w 47"/>
                <a:gd name="T13" fmla="*/ 42 h 51"/>
                <a:gd name="T14" fmla="*/ 1 w 47"/>
                <a:gd name="T15" fmla="*/ 46 h 51"/>
                <a:gd name="T16" fmla="*/ 0 w 47"/>
                <a:gd name="T17" fmla="*/ 50 h 51"/>
                <a:gd name="T18" fmla="*/ 14 w 47"/>
                <a:gd name="T19" fmla="*/ 50 h 51"/>
                <a:gd name="T20" fmla="*/ 14 w 47"/>
                <a:gd name="T21" fmla="*/ 47 h 51"/>
                <a:gd name="T22" fmla="*/ 14 w 47"/>
                <a:gd name="T23" fmla="*/ 43 h 51"/>
                <a:gd name="T24" fmla="*/ 22 w 47"/>
                <a:gd name="T25" fmla="*/ 49 h 51"/>
                <a:gd name="T26" fmla="*/ 29 w 47"/>
                <a:gd name="T27" fmla="*/ 51 h 51"/>
                <a:gd name="T28" fmla="*/ 43 w 47"/>
                <a:gd name="T29" fmla="*/ 46 h 51"/>
                <a:gd name="T30" fmla="*/ 47 w 47"/>
                <a:gd name="T31" fmla="*/ 32 h 51"/>
                <a:gd name="T32" fmla="*/ 43 w 47"/>
                <a:gd name="T33" fmla="*/ 19 h 51"/>
                <a:gd name="T34" fmla="*/ 31 w 47"/>
                <a:gd name="T35" fmla="*/ 40 h 51"/>
                <a:gd name="T36" fmla="*/ 24 w 47"/>
                <a:gd name="T37" fmla="*/ 42 h 51"/>
                <a:gd name="T38" fmla="*/ 17 w 47"/>
                <a:gd name="T39" fmla="*/ 40 h 51"/>
                <a:gd name="T40" fmla="*/ 14 w 47"/>
                <a:gd name="T41" fmla="*/ 32 h 51"/>
                <a:gd name="T42" fmla="*/ 17 w 47"/>
                <a:gd name="T43" fmla="*/ 23 h 51"/>
                <a:gd name="T44" fmla="*/ 24 w 47"/>
                <a:gd name="T45" fmla="*/ 21 h 51"/>
                <a:gd name="T46" fmla="*/ 31 w 47"/>
                <a:gd name="T47" fmla="*/ 23 h 51"/>
                <a:gd name="T48" fmla="*/ 33 w 47"/>
                <a:gd name="T49" fmla="*/ 31 h 51"/>
                <a:gd name="T50" fmla="*/ 31 w 47"/>
                <a:gd name="T51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51">
                  <a:moveTo>
                    <a:pt x="43" y="19"/>
                  </a:moveTo>
                  <a:cubicBezTo>
                    <a:pt x="39" y="15"/>
                    <a:pt x="35" y="14"/>
                    <a:pt x="30" y="14"/>
                  </a:cubicBezTo>
                  <a:cubicBezTo>
                    <a:pt x="28" y="14"/>
                    <a:pt x="25" y="14"/>
                    <a:pt x="23" y="15"/>
                  </a:cubicBezTo>
                  <a:cubicBezTo>
                    <a:pt x="20" y="16"/>
                    <a:pt x="17" y="18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1" y="44"/>
                    <a:pt x="1" y="46"/>
                  </a:cubicBezTo>
                  <a:cubicBezTo>
                    <a:pt x="1" y="47"/>
                    <a:pt x="1" y="48"/>
                    <a:pt x="0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49"/>
                    <a:pt x="14" y="48"/>
                    <a:pt x="14" y="47"/>
                  </a:cubicBezTo>
                  <a:cubicBezTo>
                    <a:pt x="14" y="46"/>
                    <a:pt x="14" y="43"/>
                    <a:pt x="14" y="43"/>
                  </a:cubicBezTo>
                  <a:cubicBezTo>
                    <a:pt x="16" y="45"/>
                    <a:pt x="18" y="48"/>
                    <a:pt x="22" y="49"/>
                  </a:cubicBezTo>
                  <a:cubicBezTo>
                    <a:pt x="24" y="50"/>
                    <a:pt x="28" y="51"/>
                    <a:pt x="29" y="51"/>
                  </a:cubicBezTo>
                  <a:cubicBezTo>
                    <a:pt x="35" y="51"/>
                    <a:pt x="39" y="49"/>
                    <a:pt x="43" y="46"/>
                  </a:cubicBezTo>
                  <a:cubicBezTo>
                    <a:pt x="46" y="42"/>
                    <a:pt x="47" y="38"/>
                    <a:pt x="47" y="32"/>
                  </a:cubicBezTo>
                  <a:cubicBezTo>
                    <a:pt x="47" y="26"/>
                    <a:pt x="46" y="23"/>
                    <a:pt x="43" y="19"/>
                  </a:cubicBezTo>
                  <a:close/>
                  <a:moveTo>
                    <a:pt x="31" y="40"/>
                  </a:moveTo>
                  <a:cubicBezTo>
                    <a:pt x="29" y="41"/>
                    <a:pt x="27" y="42"/>
                    <a:pt x="24" y="42"/>
                  </a:cubicBezTo>
                  <a:cubicBezTo>
                    <a:pt x="21" y="42"/>
                    <a:pt x="18" y="41"/>
                    <a:pt x="17" y="40"/>
                  </a:cubicBezTo>
                  <a:cubicBezTo>
                    <a:pt x="15" y="38"/>
                    <a:pt x="14" y="35"/>
                    <a:pt x="14" y="32"/>
                  </a:cubicBezTo>
                  <a:cubicBezTo>
                    <a:pt x="14" y="28"/>
                    <a:pt x="15" y="25"/>
                    <a:pt x="17" y="23"/>
                  </a:cubicBezTo>
                  <a:cubicBezTo>
                    <a:pt x="18" y="21"/>
                    <a:pt x="21" y="21"/>
                    <a:pt x="24" y="21"/>
                  </a:cubicBezTo>
                  <a:cubicBezTo>
                    <a:pt x="27" y="21"/>
                    <a:pt x="29" y="22"/>
                    <a:pt x="31" y="23"/>
                  </a:cubicBezTo>
                  <a:cubicBezTo>
                    <a:pt x="33" y="26"/>
                    <a:pt x="33" y="28"/>
                    <a:pt x="33" y="31"/>
                  </a:cubicBezTo>
                  <a:cubicBezTo>
                    <a:pt x="33" y="35"/>
                    <a:pt x="33" y="37"/>
                    <a:pt x="31" y="40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Freeform 31"/>
            <p:cNvSpPr>
              <a:spLocks noEditPoints="1"/>
            </p:cNvSpPr>
            <p:nvPr/>
          </p:nvSpPr>
          <p:spPr bwMode="auto">
            <a:xfrm>
              <a:off x="7227888" y="3270250"/>
              <a:ext cx="153988" cy="166688"/>
            </a:xfrm>
            <a:custGeom>
              <a:avLst/>
              <a:gdLst>
                <a:gd name="T0" fmla="*/ 42 w 47"/>
                <a:gd name="T1" fmla="*/ 19 h 51"/>
                <a:gd name="T2" fmla="*/ 30 w 47"/>
                <a:gd name="T3" fmla="*/ 14 h 51"/>
                <a:gd name="T4" fmla="*/ 23 w 47"/>
                <a:gd name="T5" fmla="*/ 15 h 51"/>
                <a:gd name="T6" fmla="*/ 14 w 47"/>
                <a:gd name="T7" fmla="*/ 20 h 51"/>
                <a:gd name="T8" fmla="*/ 14 w 47"/>
                <a:gd name="T9" fmla="*/ 0 h 51"/>
                <a:gd name="T10" fmla="*/ 1 w 47"/>
                <a:gd name="T11" fmla="*/ 0 h 51"/>
                <a:gd name="T12" fmla="*/ 1 w 47"/>
                <a:gd name="T13" fmla="*/ 42 h 51"/>
                <a:gd name="T14" fmla="*/ 1 w 47"/>
                <a:gd name="T15" fmla="*/ 46 h 51"/>
                <a:gd name="T16" fmla="*/ 0 w 47"/>
                <a:gd name="T17" fmla="*/ 50 h 51"/>
                <a:gd name="T18" fmla="*/ 14 w 47"/>
                <a:gd name="T19" fmla="*/ 50 h 51"/>
                <a:gd name="T20" fmla="*/ 14 w 47"/>
                <a:gd name="T21" fmla="*/ 47 h 51"/>
                <a:gd name="T22" fmla="*/ 14 w 47"/>
                <a:gd name="T23" fmla="*/ 43 h 51"/>
                <a:gd name="T24" fmla="*/ 22 w 47"/>
                <a:gd name="T25" fmla="*/ 49 h 51"/>
                <a:gd name="T26" fmla="*/ 29 w 47"/>
                <a:gd name="T27" fmla="*/ 51 h 51"/>
                <a:gd name="T28" fmla="*/ 42 w 47"/>
                <a:gd name="T29" fmla="*/ 46 h 51"/>
                <a:gd name="T30" fmla="*/ 47 w 47"/>
                <a:gd name="T31" fmla="*/ 32 h 51"/>
                <a:gd name="T32" fmla="*/ 42 w 47"/>
                <a:gd name="T33" fmla="*/ 19 h 51"/>
                <a:gd name="T34" fmla="*/ 31 w 47"/>
                <a:gd name="T35" fmla="*/ 40 h 51"/>
                <a:gd name="T36" fmla="*/ 24 w 47"/>
                <a:gd name="T37" fmla="*/ 42 h 51"/>
                <a:gd name="T38" fmla="*/ 16 w 47"/>
                <a:gd name="T39" fmla="*/ 40 h 51"/>
                <a:gd name="T40" fmla="*/ 14 w 47"/>
                <a:gd name="T41" fmla="*/ 32 h 51"/>
                <a:gd name="T42" fmla="*/ 16 w 47"/>
                <a:gd name="T43" fmla="*/ 23 h 51"/>
                <a:gd name="T44" fmla="*/ 24 w 47"/>
                <a:gd name="T45" fmla="*/ 21 h 51"/>
                <a:gd name="T46" fmla="*/ 31 w 47"/>
                <a:gd name="T47" fmla="*/ 23 h 51"/>
                <a:gd name="T48" fmla="*/ 33 w 47"/>
                <a:gd name="T49" fmla="*/ 31 h 51"/>
                <a:gd name="T50" fmla="*/ 31 w 47"/>
                <a:gd name="T51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51">
                  <a:moveTo>
                    <a:pt x="42" y="19"/>
                  </a:moveTo>
                  <a:cubicBezTo>
                    <a:pt x="39" y="15"/>
                    <a:pt x="35" y="14"/>
                    <a:pt x="30" y="14"/>
                  </a:cubicBezTo>
                  <a:cubicBezTo>
                    <a:pt x="27" y="14"/>
                    <a:pt x="25" y="14"/>
                    <a:pt x="23" y="15"/>
                  </a:cubicBezTo>
                  <a:cubicBezTo>
                    <a:pt x="20" y="16"/>
                    <a:pt x="16" y="18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1" y="44"/>
                    <a:pt x="1" y="46"/>
                  </a:cubicBezTo>
                  <a:cubicBezTo>
                    <a:pt x="1" y="47"/>
                    <a:pt x="1" y="48"/>
                    <a:pt x="0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49"/>
                    <a:pt x="14" y="48"/>
                    <a:pt x="14" y="47"/>
                  </a:cubicBezTo>
                  <a:cubicBezTo>
                    <a:pt x="14" y="46"/>
                    <a:pt x="14" y="43"/>
                    <a:pt x="14" y="43"/>
                  </a:cubicBezTo>
                  <a:cubicBezTo>
                    <a:pt x="16" y="45"/>
                    <a:pt x="18" y="48"/>
                    <a:pt x="22" y="49"/>
                  </a:cubicBezTo>
                  <a:cubicBezTo>
                    <a:pt x="24" y="50"/>
                    <a:pt x="27" y="51"/>
                    <a:pt x="29" y="51"/>
                  </a:cubicBezTo>
                  <a:cubicBezTo>
                    <a:pt x="35" y="51"/>
                    <a:pt x="39" y="49"/>
                    <a:pt x="42" y="46"/>
                  </a:cubicBezTo>
                  <a:cubicBezTo>
                    <a:pt x="45" y="42"/>
                    <a:pt x="47" y="38"/>
                    <a:pt x="47" y="32"/>
                  </a:cubicBezTo>
                  <a:cubicBezTo>
                    <a:pt x="47" y="26"/>
                    <a:pt x="46" y="23"/>
                    <a:pt x="42" y="19"/>
                  </a:cubicBezTo>
                  <a:close/>
                  <a:moveTo>
                    <a:pt x="31" y="40"/>
                  </a:moveTo>
                  <a:cubicBezTo>
                    <a:pt x="29" y="41"/>
                    <a:pt x="27" y="42"/>
                    <a:pt x="24" y="42"/>
                  </a:cubicBezTo>
                  <a:cubicBezTo>
                    <a:pt x="20" y="42"/>
                    <a:pt x="18" y="41"/>
                    <a:pt x="16" y="40"/>
                  </a:cubicBezTo>
                  <a:cubicBezTo>
                    <a:pt x="15" y="38"/>
                    <a:pt x="14" y="35"/>
                    <a:pt x="14" y="32"/>
                  </a:cubicBezTo>
                  <a:cubicBezTo>
                    <a:pt x="14" y="28"/>
                    <a:pt x="15" y="25"/>
                    <a:pt x="16" y="23"/>
                  </a:cubicBezTo>
                  <a:cubicBezTo>
                    <a:pt x="18" y="21"/>
                    <a:pt x="20" y="21"/>
                    <a:pt x="24" y="21"/>
                  </a:cubicBezTo>
                  <a:cubicBezTo>
                    <a:pt x="27" y="21"/>
                    <a:pt x="29" y="22"/>
                    <a:pt x="31" y="23"/>
                  </a:cubicBezTo>
                  <a:cubicBezTo>
                    <a:pt x="32" y="26"/>
                    <a:pt x="33" y="28"/>
                    <a:pt x="33" y="31"/>
                  </a:cubicBezTo>
                  <a:cubicBezTo>
                    <a:pt x="33" y="35"/>
                    <a:pt x="32" y="37"/>
                    <a:pt x="31" y="40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Freeform 32"/>
            <p:cNvSpPr>
              <a:spLocks noEditPoints="1"/>
            </p:cNvSpPr>
            <p:nvPr/>
          </p:nvSpPr>
          <p:spPr bwMode="auto">
            <a:xfrm>
              <a:off x="7062788" y="3316288"/>
              <a:ext cx="139700" cy="120650"/>
            </a:xfrm>
            <a:custGeom>
              <a:avLst/>
              <a:gdLst>
                <a:gd name="T0" fmla="*/ 43 w 43"/>
                <a:gd name="T1" fmla="*/ 34 h 37"/>
                <a:gd name="T2" fmla="*/ 43 w 43"/>
                <a:gd name="T3" fmla="*/ 31 h 37"/>
                <a:gd name="T4" fmla="*/ 43 w 43"/>
                <a:gd name="T5" fmla="*/ 13 h 37"/>
                <a:gd name="T6" fmla="*/ 38 w 43"/>
                <a:gd name="T7" fmla="*/ 3 h 37"/>
                <a:gd name="T8" fmla="*/ 23 w 43"/>
                <a:gd name="T9" fmla="*/ 0 h 37"/>
                <a:gd name="T10" fmla="*/ 22 w 43"/>
                <a:gd name="T11" fmla="*/ 0 h 37"/>
                <a:gd name="T12" fmla="*/ 8 w 43"/>
                <a:gd name="T13" fmla="*/ 3 h 37"/>
                <a:gd name="T14" fmla="*/ 2 w 43"/>
                <a:gd name="T15" fmla="*/ 11 h 37"/>
                <a:gd name="T16" fmla="*/ 16 w 43"/>
                <a:gd name="T17" fmla="*/ 11 h 37"/>
                <a:gd name="T18" fmla="*/ 22 w 43"/>
                <a:gd name="T19" fmla="*/ 7 h 37"/>
                <a:gd name="T20" fmla="*/ 23 w 43"/>
                <a:gd name="T21" fmla="*/ 7 h 37"/>
                <a:gd name="T22" fmla="*/ 28 w 43"/>
                <a:gd name="T23" fmla="*/ 8 h 37"/>
                <a:gd name="T24" fmla="*/ 30 w 43"/>
                <a:gd name="T25" fmla="*/ 13 h 37"/>
                <a:gd name="T26" fmla="*/ 30 w 43"/>
                <a:gd name="T27" fmla="*/ 13 h 37"/>
                <a:gd name="T28" fmla="*/ 30 w 43"/>
                <a:gd name="T29" fmla="*/ 14 h 37"/>
                <a:gd name="T30" fmla="*/ 23 w 43"/>
                <a:gd name="T31" fmla="*/ 14 h 37"/>
                <a:gd name="T32" fmla="*/ 22 w 43"/>
                <a:gd name="T33" fmla="*/ 14 h 37"/>
                <a:gd name="T34" fmla="*/ 11 w 43"/>
                <a:gd name="T35" fmla="*/ 14 h 37"/>
                <a:gd name="T36" fmla="*/ 5 w 43"/>
                <a:gd name="T37" fmla="*/ 16 h 37"/>
                <a:gd name="T38" fmla="*/ 1 w 43"/>
                <a:gd name="T39" fmla="*/ 20 h 37"/>
                <a:gd name="T40" fmla="*/ 0 w 43"/>
                <a:gd name="T41" fmla="*/ 26 h 37"/>
                <a:gd name="T42" fmla="*/ 3 w 43"/>
                <a:gd name="T43" fmla="*/ 34 h 37"/>
                <a:gd name="T44" fmla="*/ 14 w 43"/>
                <a:gd name="T45" fmla="*/ 37 h 37"/>
                <a:gd name="T46" fmla="*/ 22 w 43"/>
                <a:gd name="T47" fmla="*/ 36 h 37"/>
                <a:gd name="T48" fmla="*/ 30 w 43"/>
                <a:gd name="T49" fmla="*/ 30 h 37"/>
                <a:gd name="T50" fmla="*/ 30 w 43"/>
                <a:gd name="T51" fmla="*/ 31 h 37"/>
                <a:gd name="T52" fmla="*/ 31 w 43"/>
                <a:gd name="T53" fmla="*/ 36 h 37"/>
                <a:gd name="T54" fmla="*/ 43 w 43"/>
                <a:gd name="T55" fmla="*/ 36 h 37"/>
                <a:gd name="T56" fmla="*/ 43 w 43"/>
                <a:gd name="T57" fmla="*/ 34 h 37"/>
                <a:gd name="T58" fmla="*/ 30 w 43"/>
                <a:gd name="T59" fmla="*/ 21 h 37"/>
                <a:gd name="T60" fmla="*/ 27 w 43"/>
                <a:gd name="T61" fmla="*/ 27 h 37"/>
                <a:gd name="T62" fmla="*/ 22 w 43"/>
                <a:gd name="T63" fmla="*/ 29 h 37"/>
                <a:gd name="T64" fmla="*/ 20 w 43"/>
                <a:gd name="T65" fmla="*/ 29 h 37"/>
                <a:gd name="T66" fmla="*/ 15 w 43"/>
                <a:gd name="T67" fmla="*/ 28 h 37"/>
                <a:gd name="T68" fmla="*/ 14 w 43"/>
                <a:gd name="T69" fmla="*/ 25 h 37"/>
                <a:gd name="T70" fmla="*/ 17 w 43"/>
                <a:gd name="T71" fmla="*/ 21 h 37"/>
                <a:gd name="T72" fmla="*/ 22 w 43"/>
                <a:gd name="T73" fmla="*/ 20 h 37"/>
                <a:gd name="T74" fmla="*/ 29 w 43"/>
                <a:gd name="T75" fmla="*/ 20 h 37"/>
                <a:gd name="T76" fmla="*/ 30 w 43"/>
                <a:gd name="T77" fmla="*/ 20 h 37"/>
                <a:gd name="T78" fmla="*/ 30 w 43"/>
                <a:gd name="T79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37">
                  <a:moveTo>
                    <a:pt x="43" y="34"/>
                  </a:moveTo>
                  <a:cubicBezTo>
                    <a:pt x="43" y="33"/>
                    <a:pt x="43" y="32"/>
                    <a:pt x="43" y="31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9"/>
                    <a:pt x="41" y="5"/>
                    <a:pt x="38" y="3"/>
                  </a:cubicBezTo>
                  <a:cubicBezTo>
                    <a:pt x="35" y="1"/>
                    <a:pt x="30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ubicBezTo>
                    <a:pt x="16" y="0"/>
                    <a:pt x="11" y="1"/>
                    <a:pt x="8" y="3"/>
                  </a:cubicBezTo>
                  <a:cubicBezTo>
                    <a:pt x="5" y="4"/>
                    <a:pt x="3" y="7"/>
                    <a:pt x="2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9"/>
                    <a:pt x="18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5" y="7"/>
                    <a:pt x="27" y="7"/>
                    <a:pt x="28" y="8"/>
                  </a:cubicBezTo>
                  <a:cubicBezTo>
                    <a:pt x="29" y="9"/>
                    <a:pt x="30" y="11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7" y="14"/>
                    <a:pt x="13" y="14"/>
                    <a:pt x="11" y="14"/>
                  </a:cubicBezTo>
                  <a:cubicBezTo>
                    <a:pt x="9" y="15"/>
                    <a:pt x="7" y="15"/>
                    <a:pt x="5" y="16"/>
                  </a:cubicBezTo>
                  <a:cubicBezTo>
                    <a:pt x="3" y="17"/>
                    <a:pt x="2" y="19"/>
                    <a:pt x="1" y="20"/>
                  </a:cubicBezTo>
                  <a:cubicBezTo>
                    <a:pt x="0" y="22"/>
                    <a:pt x="0" y="24"/>
                    <a:pt x="0" y="26"/>
                  </a:cubicBezTo>
                  <a:cubicBezTo>
                    <a:pt x="0" y="29"/>
                    <a:pt x="1" y="32"/>
                    <a:pt x="3" y="34"/>
                  </a:cubicBezTo>
                  <a:cubicBezTo>
                    <a:pt x="6" y="36"/>
                    <a:pt x="9" y="37"/>
                    <a:pt x="14" y="37"/>
                  </a:cubicBezTo>
                  <a:cubicBezTo>
                    <a:pt x="17" y="37"/>
                    <a:pt x="19" y="36"/>
                    <a:pt x="22" y="36"/>
                  </a:cubicBezTo>
                  <a:cubicBezTo>
                    <a:pt x="25" y="35"/>
                    <a:pt x="29" y="33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3"/>
                    <a:pt x="31" y="35"/>
                    <a:pt x="31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4"/>
                    <a:pt x="43" y="34"/>
                  </a:cubicBezTo>
                  <a:close/>
                  <a:moveTo>
                    <a:pt x="30" y="21"/>
                  </a:moveTo>
                  <a:cubicBezTo>
                    <a:pt x="30" y="23"/>
                    <a:pt x="29" y="26"/>
                    <a:pt x="27" y="27"/>
                  </a:cubicBezTo>
                  <a:cubicBezTo>
                    <a:pt x="26" y="28"/>
                    <a:pt x="25" y="29"/>
                    <a:pt x="22" y="29"/>
                  </a:cubicBezTo>
                  <a:cubicBezTo>
                    <a:pt x="22" y="29"/>
                    <a:pt x="21" y="29"/>
                    <a:pt x="20" y="29"/>
                  </a:cubicBezTo>
                  <a:cubicBezTo>
                    <a:pt x="18" y="29"/>
                    <a:pt x="17" y="29"/>
                    <a:pt x="15" y="28"/>
                  </a:cubicBezTo>
                  <a:cubicBezTo>
                    <a:pt x="14" y="27"/>
                    <a:pt x="14" y="26"/>
                    <a:pt x="14" y="25"/>
                  </a:cubicBezTo>
                  <a:cubicBezTo>
                    <a:pt x="14" y="23"/>
                    <a:pt x="15" y="22"/>
                    <a:pt x="17" y="21"/>
                  </a:cubicBezTo>
                  <a:cubicBezTo>
                    <a:pt x="18" y="21"/>
                    <a:pt x="20" y="20"/>
                    <a:pt x="22" y="20"/>
                  </a:cubicBezTo>
                  <a:cubicBezTo>
                    <a:pt x="24" y="20"/>
                    <a:pt x="26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4" name="Freeform 33"/>
            <p:cNvSpPr>
              <a:spLocks noEditPoints="1"/>
            </p:cNvSpPr>
            <p:nvPr/>
          </p:nvSpPr>
          <p:spPr bwMode="auto">
            <a:xfrm>
              <a:off x="7397751" y="3316288"/>
              <a:ext cx="139700" cy="120650"/>
            </a:xfrm>
            <a:custGeom>
              <a:avLst/>
              <a:gdLst>
                <a:gd name="T0" fmla="*/ 43 w 43"/>
                <a:gd name="T1" fmla="*/ 34 h 37"/>
                <a:gd name="T2" fmla="*/ 43 w 43"/>
                <a:gd name="T3" fmla="*/ 31 h 37"/>
                <a:gd name="T4" fmla="*/ 43 w 43"/>
                <a:gd name="T5" fmla="*/ 13 h 37"/>
                <a:gd name="T6" fmla="*/ 38 w 43"/>
                <a:gd name="T7" fmla="*/ 3 h 37"/>
                <a:gd name="T8" fmla="*/ 23 w 43"/>
                <a:gd name="T9" fmla="*/ 0 h 37"/>
                <a:gd name="T10" fmla="*/ 22 w 43"/>
                <a:gd name="T11" fmla="*/ 0 h 37"/>
                <a:gd name="T12" fmla="*/ 8 w 43"/>
                <a:gd name="T13" fmla="*/ 3 h 37"/>
                <a:gd name="T14" fmla="*/ 2 w 43"/>
                <a:gd name="T15" fmla="*/ 11 h 37"/>
                <a:gd name="T16" fmla="*/ 16 w 43"/>
                <a:gd name="T17" fmla="*/ 11 h 37"/>
                <a:gd name="T18" fmla="*/ 22 w 43"/>
                <a:gd name="T19" fmla="*/ 7 h 37"/>
                <a:gd name="T20" fmla="*/ 23 w 43"/>
                <a:gd name="T21" fmla="*/ 7 h 37"/>
                <a:gd name="T22" fmla="*/ 28 w 43"/>
                <a:gd name="T23" fmla="*/ 8 h 37"/>
                <a:gd name="T24" fmla="*/ 29 w 43"/>
                <a:gd name="T25" fmla="*/ 13 h 37"/>
                <a:gd name="T26" fmla="*/ 29 w 43"/>
                <a:gd name="T27" fmla="*/ 13 h 37"/>
                <a:gd name="T28" fmla="*/ 29 w 43"/>
                <a:gd name="T29" fmla="*/ 14 h 37"/>
                <a:gd name="T30" fmla="*/ 23 w 43"/>
                <a:gd name="T31" fmla="*/ 14 h 37"/>
                <a:gd name="T32" fmla="*/ 22 w 43"/>
                <a:gd name="T33" fmla="*/ 14 h 37"/>
                <a:gd name="T34" fmla="*/ 11 w 43"/>
                <a:gd name="T35" fmla="*/ 14 h 37"/>
                <a:gd name="T36" fmla="*/ 5 w 43"/>
                <a:gd name="T37" fmla="*/ 16 h 37"/>
                <a:gd name="T38" fmla="*/ 1 w 43"/>
                <a:gd name="T39" fmla="*/ 20 h 37"/>
                <a:gd name="T40" fmla="*/ 0 w 43"/>
                <a:gd name="T41" fmla="*/ 26 h 37"/>
                <a:gd name="T42" fmla="*/ 3 w 43"/>
                <a:gd name="T43" fmla="*/ 34 h 37"/>
                <a:gd name="T44" fmla="*/ 14 w 43"/>
                <a:gd name="T45" fmla="*/ 37 h 37"/>
                <a:gd name="T46" fmla="*/ 22 w 43"/>
                <a:gd name="T47" fmla="*/ 36 h 37"/>
                <a:gd name="T48" fmla="*/ 30 w 43"/>
                <a:gd name="T49" fmla="*/ 30 h 37"/>
                <a:gd name="T50" fmla="*/ 30 w 43"/>
                <a:gd name="T51" fmla="*/ 31 h 37"/>
                <a:gd name="T52" fmla="*/ 31 w 43"/>
                <a:gd name="T53" fmla="*/ 36 h 37"/>
                <a:gd name="T54" fmla="*/ 43 w 43"/>
                <a:gd name="T55" fmla="*/ 36 h 37"/>
                <a:gd name="T56" fmla="*/ 43 w 43"/>
                <a:gd name="T57" fmla="*/ 34 h 37"/>
                <a:gd name="T58" fmla="*/ 29 w 43"/>
                <a:gd name="T59" fmla="*/ 21 h 37"/>
                <a:gd name="T60" fmla="*/ 27 w 43"/>
                <a:gd name="T61" fmla="*/ 27 h 37"/>
                <a:gd name="T62" fmla="*/ 22 w 43"/>
                <a:gd name="T63" fmla="*/ 29 h 37"/>
                <a:gd name="T64" fmla="*/ 20 w 43"/>
                <a:gd name="T65" fmla="*/ 29 h 37"/>
                <a:gd name="T66" fmla="*/ 15 w 43"/>
                <a:gd name="T67" fmla="*/ 28 h 37"/>
                <a:gd name="T68" fmla="*/ 14 w 43"/>
                <a:gd name="T69" fmla="*/ 25 h 37"/>
                <a:gd name="T70" fmla="*/ 17 w 43"/>
                <a:gd name="T71" fmla="*/ 21 h 37"/>
                <a:gd name="T72" fmla="*/ 22 w 43"/>
                <a:gd name="T73" fmla="*/ 20 h 37"/>
                <a:gd name="T74" fmla="*/ 29 w 43"/>
                <a:gd name="T75" fmla="*/ 20 h 37"/>
                <a:gd name="T76" fmla="*/ 29 w 43"/>
                <a:gd name="T77" fmla="*/ 20 h 37"/>
                <a:gd name="T78" fmla="*/ 29 w 43"/>
                <a:gd name="T79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37">
                  <a:moveTo>
                    <a:pt x="43" y="34"/>
                  </a:moveTo>
                  <a:cubicBezTo>
                    <a:pt x="43" y="33"/>
                    <a:pt x="43" y="32"/>
                    <a:pt x="43" y="31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9"/>
                    <a:pt x="41" y="5"/>
                    <a:pt x="38" y="3"/>
                  </a:cubicBezTo>
                  <a:cubicBezTo>
                    <a:pt x="35" y="1"/>
                    <a:pt x="30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ubicBezTo>
                    <a:pt x="16" y="0"/>
                    <a:pt x="11" y="1"/>
                    <a:pt x="8" y="3"/>
                  </a:cubicBezTo>
                  <a:cubicBezTo>
                    <a:pt x="5" y="4"/>
                    <a:pt x="3" y="7"/>
                    <a:pt x="2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9"/>
                    <a:pt x="18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5" y="7"/>
                    <a:pt x="27" y="7"/>
                    <a:pt x="28" y="8"/>
                  </a:cubicBezTo>
                  <a:cubicBezTo>
                    <a:pt x="29" y="9"/>
                    <a:pt x="29" y="11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7" y="14"/>
                    <a:pt x="13" y="14"/>
                    <a:pt x="11" y="14"/>
                  </a:cubicBezTo>
                  <a:cubicBezTo>
                    <a:pt x="9" y="15"/>
                    <a:pt x="7" y="15"/>
                    <a:pt x="5" y="16"/>
                  </a:cubicBezTo>
                  <a:cubicBezTo>
                    <a:pt x="3" y="17"/>
                    <a:pt x="2" y="19"/>
                    <a:pt x="1" y="20"/>
                  </a:cubicBezTo>
                  <a:cubicBezTo>
                    <a:pt x="0" y="22"/>
                    <a:pt x="0" y="24"/>
                    <a:pt x="0" y="26"/>
                  </a:cubicBezTo>
                  <a:cubicBezTo>
                    <a:pt x="0" y="29"/>
                    <a:pt x="1" y="32"/>
                    <a:pt x="3" y="34"/>
                  </a:cubicBezTo>
                  <a:cubicBezTo>
                    <a:pt x="6" y="36"/>
                    <a:pt x="9" y="37"/>
                    <a:pt x="14" y="37"/>
                  </a:cubicBezTo>
                  <a:cubicBezTo>
                    <a:pt x="17" y="37"/>
                    <a:pt x="19" y="36"/>
                    <a:pt x="22" y="36"/>
                  </a:cubicBezTo>
                  <a:cubicBezTo>
                    <a:pt x="25" y="35"/>
                    <a:pt x="29" y="33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3"/>
                    <a:pt x="31" y="35"/>
                    <a:pt x="31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4"/>
                    <a:pt x="43" y="34"/>
                  </a:cubicBezTo>
                  <a:close/>
                  <a:moveTo>
                    <a:pt x="29" y="21"/>
                  </a:moveTo>
                  <a:cubicBezTo>
                    <a:pt x="29" y="23"/>
                    <a:pt x="29" y="26"/>
                    <a:pt x="27" y="27"/>
                  </a:cubicBezTo>
                  <a:cubicBezTo>
                    <a:pt x="26" y="28"/>
                    <a:pt x="25" y="29"/>
                    <a:pt x="22" y="29"/>
                  </a:cubicBezTo>
                  <a:cubicBezTo>
                    <a:pt x="22" y="29"/>
                    <a:pt x="21" y="29"/>
                    <a:pt x="20" y="29"/>
                  </a:cubicBezTo>
                  <a:cubicBezTo>
                    <a:pt x="18" y="29"/>
                    <a:pt x="16" y="29"/>
                    <a:pt x="15" y="28"/>
                  </a:cubicBezTo>
                  <a:cubicBezTo>
                    <a:pt x="14" y="27"/>
                    <a:pt x="14" y="26"/>
                    <a:pt x="14" y="25"/>
                  </a:cubicBezTo>
                  <a:cubicBezTo>
                    <a:pt x="14" y="23"/>
                    <a:pt x="15" y="22"/>
                    <a:pt x="17" y="21"/>
                  </a:cubicBezTo>
                  <a:cubicBezTo>
                    <a:pt x="18" y="21"/>
                    <a:pt x="20" y="20"/>
                    <a:pt x="22" y="20"/>
                  </a:cubicBezTo>
                  <a:cubicBezTo>
                    <a:pt x="23" y="20"/>
                    <a:pt x="26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21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5" name="Freeform 34"/>
            <p:cNvSpPr>
              <a:spLocks noEditPoints="1"/>
            </p:cNvSpPr>
            <p:nvPr/>
          </p:nvSpPr>
          <p:spPr bwMode="auto">
            <a:xfrm>
              <a:off x="7739063" y="3313113"/>
              <a:ext cx="119063" cy="123825"/>
            </a:xfrm>
            <a:custGeom>
              <a:avLst/>
              <a:gdLst>
                <a:gd name="T0" fmla="*/ 19 w 37"/>
                <a:gd name="T1" fmla="*/ 0 h 38"/>
                <a:gd name="T2" fmla="*/ 0 w 37"/>
                <a:gd name="T3" fmla="*/ 19 h 38"/>
                <a:gd name="T4" fmla="*/ 19 w 37"/>
                <a:gd name="T5" fmla="*/ 38 h 38"/>
                <a:gd name="T6" fmla="*/ 37 w 37"/>
                <a:gd name="T7" fmla="*/ 19 h 38"/>
                <a:gd name="T8" fmla="*/ 19 w 37"/>
                <a:gd name="T9" fmla="*/ 0 h 38"/>
                <a:gd name="T10" fmla="*/ 19 w 37"/>
                <a:gd name="T11" fmla="*/ 32 h 38"/>
                <a:gd name="T12" fmla="*/ 6 w 37"/>
                <a:gd name="T13" fmla="*/ 19 h 38"/>
                <a:gd name="T14" fmla="*/ 19 w 37"/>
                <a:gd name="T15" fmla="*/ 6 h 38"/>
                <a:gd name="T16" fmla="*/ 32 w 37"/>
                <a:gd name="T17" fmla="*/ 19 h 38"/>
                <a:gd name="T18" fmla="*/ 19 w 37"/>
                <a:gd name="T19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8"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9" y="38"/>
                  </a:cubicBezTo>
                  <a:cubicBezTo>
                    <a:pt x="29" y="38"/>
                    <a:pt x="37" y="29"/>
                    <a:pt x="37" y="19"/>
                  </a:cubicBezTo>
                  <a:cubicBezTo>
                    <a:pt x="37" y="8"/>
                    <a:pt x="29" y="0"/>
                    <a:pt x="19" y="0"/>
                  </a:cubicBezTo>
                  <a:close/>
                  <a:moveTo>
                    <a:pt x="19" y="32"/>
                  </a:moveTo>
                  <a:cubicBezTo>
                    <a:pt x="11" y="32"/>
                    <a:pt x="6" y="26"/>
                    <a:pt x="6" y="19"/>
                  </a:cubicBezTo>
                  <a:cubicBezTo>
                    <a:pt x="6" y="12"/>
                    <a:pt x="11" y="6"/>
                    <a:pt x="19" y="6"/>
                  </a:cubicBezTo>
                  <a:cubicBezTo>
                    <a:pt x="26" y="6"/>
                    <a:pt x="32" y="12"/>
                    <a:pt x="32" y="19"/>
                  </a:cubicBezTo>
                  <a:cubicBezTo>
                    <a:pt x="32" y="26"/>
                    <a:pt x="26" y="32"/>
                    <a:pt x="19" y="32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6" name="Freeform 35"/>
            <p:cNvSpPr>
              <a:spLocks noEditPoints="1"/>
            </p:cNvSpPr>
            <p:nvPr/>
          </p:nvSpPr>
          <p:spPr bwMode="auto">
            <a:xfrm>
              <a:off x="6348413" y="2817813"/>
              <a:ext cx="400050" cy="400050"/>
            </a:xfrm>
            <a:custGeom>
              <a:avLst/>
              <a:gdLst>
                <a:gd name="T0" fmla="*/ 0 w 123"/>
                <a:gd name="T1" fmla="*/ 0 h 122"/>
                <a:gd name="T2" fmla="*/ 0 w 123"/>
                <a:gd name="T3" fmla="*/ 122 h 122"/>
                <a:gd name="T4" fmla="*/ 18 w 123"/>
                <a:gd name="T5" fmla="*/ 106 h 122"/>
                <a:gd name="T6" fmla="*/ 18 w 123"/>
                <a:gd name="T7" fmla="*/ 100 h 122"/>
                <a:gd name="T8" fmla="*/ 29 w 123"/>
                <a:gd name="T9" fmla="*/ 100 h 122"/>
                <a:gd name="T10" fmla="*/ 43 w 123"/>
                <a:gd name="T11" fmla="*/ 85 h 122"/>
                <a:gd name="T12" fmla="*/ 43 w 123"/>
                <a:gd name="T13" fmla="*/ 58 h 122"/>
                <a:gd name="T14" fmla="*/ 35 w 123"/>
                <a:gd name="T15" fmla="*/ 47 h 122"/>
                <a:gd name="T16" fmla="*/ 43 w 123"/>
                <a:gd name="T17" fmla="*/ 35 h 122"/>
                <a:gd name="T18" fmla="*/ 43 w 123"/>
                <a:gd name="T19" fmla="*/ 0 h 122"/>
                <a:gd name="T20" fmla="*/ 0 w 123"/>
                <a:gd name="T21" fmla="*/ 0 h 122"/>
                <a:gd name="T22" fmla="*/ 26 w 123"/>
                <a:gd name="T23" fmla="*/ 40 h 122"/>
                <a:gd name="T24" fmla="*/ 22 w 123"/>
                <a:gd name="T25" fmla="*/ 48 h 122"/>
                <a:gd name="T26" fmla="*/ 20 w 123"/>
                <a:gd name="T27" fmla="*/ 49 h 122"/>
                <a:gd name="T28" fmla="*/ 20 w 123"/>
                <a:gd name="T29" fmla="*/ 50 h 122"/>
                <a:gd name="T30" fmla="*/ 26 w 123"/>
                <a:gd name="T31" fmla="*/ 50 h 122"/>
                <a:gd name="T32" fmla="*/ 26 w 123"/>
                <a:gd name="T33" fmla="*/ 85 h 122"/>
                <a:gd name="T34" fmla="*/ 18 w 123"/>
                <a:gd name="T35" fmla="*/ 85 h 122"/>
                <a:gd name="T36" fmla="*/ 18 w 123"/>
                <a:gd name="T37" fmla="*/ 15 h 122"/>
                <a:gd name="T38" fmla="*/ 26 w 123"/>
                <a:gd name="T39" fmla="*/ 15 h 122"/>
                <a:gd name="T40" fmla="*/ 26 w 123"/>
                <a:gd name="T41" fmla="*/ 40 h 122"/>
                <a:gd name="T42" fmla="*/ 94 w 123"/>
                <a:gd name="T43" fmla="*/ 79 h 122"/>
                <a:gd name="T44" fmla="*/ 94 w 123"/>
                <a:gd name="T45" fmla="*/ 24 h 122"/>
                <a:gd name="T46" fmla="*/ 50 w 123"/>
                <a:gd name="T47" fmla="*/ 24 h 122"/>
                <a:gd name="T48" fmla="*/ 50 w 123"/>
                <a:gd name="T49" fmla="*/ 99 h 122"/>
                <a:gd name="T50" fmla="*/ 72 w 123"/>
                <a:gd name="T51" fmla="*/ 99 h 122"/>
                <a:gd name="T52" fmla="*/ 83 w 123"/>
                <a:gd name="T53" fmla="*/ 95 h 122"/>
                <a:gd name="T54" fmla="*/ 88 w 123"/>
                <a:gd name="T55" fmla="*/ 91 h 122"/>
                <a:gd name="T56" fmla="*/ 94 w 123"/>
                <a:gd name="T57" fmla="*/ 79 h 122"/>
                <a:gd name="T58" fmla="*/ 77 w 123"/>
                <a:gd name="T59" fmla="*/ 85 h 122"/>
                <a:gd name="T60" fmla="*/ 67 w 123"/>
                <a:gd name="T61" fmla="*/ 85 h 122"/>
                <a:gd name="T62" fmla="*/ 67 w 123"/>
                <a:gd name="T63" fmla="*/ 39 h 122"/>
                <a:gd name="T64" fmla="*/ 77 w 123"/>
                <a:gd name="T65" fmla="*/ 39 h 122"/>
                <a:gd name="T66" fmla="*/ 77 w 123"/>
                <a:gd name="T67" fmla="*/ 85 h 122"/>
                <a:gd name="T68" fmla="*/ 46 w 123"/>
                <a:gd name="T69" fmla="*/ 0 h 122"/>
                <a:gd name="T70" fmla="*/ 46 w 123"/>
                <a:gd name="T71" fmla="*/ 15 h 122"/>
                <a:gd name="T72" fmla="*/ 98 w 123"/>
                <a:gd name="T73" fmla="*/ 15 h 122"/>
                <a:gd name="T74" fmla="*/ 98 w 123"/>
                <a:gd name="T75" fmla="*/ 106 h 122"/>
                <a:gd name="T76" fmla="*/ 98 w 123"/>
                <a:gd name="T77" fmla="*/ 122 h 122"/>
                <a:gd name="T78" fmla="*/ 116 w 123"/>
                <a:gd name="T79" fmla="*/ 105 h 122"/>
                <a:gd name="T80" fmla="*/ 116 w 123"/>
                <a:gd name="T81" fmla="*/ 15 h 122"/>
                <a:gd name="T82" fmla="*/ 123 w 123"/>
                <a:gd name="T83" fmla="*/ 0 h 122"/>
                <a:gd name="T84" fmla="*/ 46 w 123"/>
                <a:gd name="T8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3" h="122">
                  <a:moveTo>
                    <a:pt x="0" y="0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9" y="122"/>
                    <a:pt x="18" y="115"/>
                    <a:pt x="18" y="106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29" y="100"/>
                    <a:pt x="29" y="100"/>
                    <a:pt x="29" y="100"/>
                  </a:cubicBezTo>
                  <a:cubicBezTo>
                    <a:pt x="35" y="99"/>
                    <a:pt x="43" y="90"/>
                    <a:pt x="43" y="85"/>
                  </a:cubicBezTo>
                  <a:cubicBezTo>
                    <a:pt x="43" y="74"/>
                    <a:pt x="43" y="69"/>
                    <a:pt x="43" y="58"/>
                  </a:cubicBezTo>
                  <a:cubicBezTo>
                    <a:pt x="43" y="53"/>
                    <a:pt x="37" y="49"/>
                    <a:pt x="35" y="47"/>
                  </a:cubicBezTo>
                  <a:cubicBezTo>
                    <a:pt x="37" y="45"/>
                    <a:pt x="43" y="40"/>
                    <a:pt x="43" y="35"/>
                  </a:cubicBezTo>
                  <a:cubicBezTo>
                    <a:pt x="43" y="20"/>
                    <a:pt x="43" y="15"/>
                    <a:pt x="43" y="0"/>
                  </a:cubicBezTo>
                  <a:lnTo>
                    <a:pt x="0" y="0"/>
                  </a:lnTo>
                  <a:close/>
                  <a:moveTo>
                    <a:pt x="26" y="40"/>
                  </a:moveTo>
                  <a:cubicBezTo>
                    <a:pt x="26" y="42"/>
                    <a:pt x="24" y="46"/>
                    <a:pt x="22" y="48"/>
                  </a:cubicBezTo>
                  <a:cubicBezTo>
                    <a:pt x="22" y="48"/>
                    <a:pt x="20" y="49"/>
                    <a:pt x="20" y="49"/>
                  </a:cubicBezTo>
                  <a:cubicBezTo>
                    <a:pt x="20" y="49"/>
                    <a:pt x="20" y="50"/>
                    <a:pt x="20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61"/>
                    <a:pt x="18" y="39"/>
                    <a:pt x="18" y="15"/>
                  </a:cubicBezTo>
                  <a:cubicBezTo>
                    <a:pt x="26" y="15"/>
                    <a:pt x="26" y="15"/>
                    <a:pt x="26" y="15"/>
                  </a:cubicBezTo>
                  <a:lnTo>
                    <a:pt x="26" y="40"/>
                  </a:lnTo>
                  <a:close/>
                  <a:moveTo>
                    <a:pt x="94" y="79"/>
                  </a:moveTo>
                  <a:cubicBezTo>
                    <a:pt x="94" y="24"/>
                    <a:pt x="94" y="24"/>
                    <a:pt x="94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5" y="99"/>
                    <a:pt x="79" y="98"/>
                    <a:pt x="83" y="95"/>
                  </a:cubicBezTo>
                  <a:cubicBezTo>
                    <a:pt x="85" y="94"/>
                    <a:pt x="87" y="93"/>
                    <a:pt x="88" y="91"/>
                  </a:cubicBezTo>
                  <a:cubicBezTo>
                    <a:pt x="91" y="87"/>
                    <a:pt x="94" y="83"/>
                    <a:pt x="94" y="79"/>
                  </a:cubicBezTo>
                  <a:close/>
                  <a:moveTo>
                    <a:pt x="77" y="85"/>
                  </a:moveTo>
                  <a:cubicBezTo>
                    <a:pt x="67" y="85"/>
                    <a:pt x="67" y="85"/>
                    <a:pt x="67" y="85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77" y="39"/>
                    <a:pt x="77" y="39"/>
                    <a:pt x="77" y="39"/>
                  </a:cubicBezTo>
                  <a:lnTo>
                    <a:pt x="77" y="85"/>
                  </a:lnTo>
                  <a:close/>
                  <a:moveTo>
                    <a:pt x="46" y="0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98" y="106"/>
                    <a:pt x="98" y="106"/>
                    <a:pt x="98" y="106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104" y="122"/>
                    <a:pt x="116" y="117"/>
                    <a:pt x="116" y="10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20" y="15"/>
                    <a:pt x="123" y="4"/>
                    <a:pt x="123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783388" y="2817813"/>
              <a:ext cx="393700" cy="400050"/>
            </a:xfrm>
            <a:custGeom>
              <a:avLst/>
              <a:gdLst>
                <a:gd name="T0" fmla="*/ 70 w 121"/>
                <a:gd name="T1" fmla="*/ 108 h 122"/>
                <a:gd name="T2" fmla="*/ 70 w 121"/>
                <a:gd name="T3" fmla="*/ 97 h 122"/>
                <a:gd name="T4" fmla="*/ 106 w 121"/>
                <a:gd name="T5" fmla="*/ 97 h 122"/>
                <a:gd name="T6" fmla="*/ 119 w 121"/>
                <a:gd name="T7" fmla="*/ 83 h 122"/>
                <a:gd name="T8" fmla="*/ 70 w 121"/>
                <a:gd name="T9" fmla="*/ 83 h 122"/>
                <a:gd name="T10" fmla="*/ 70 w 121"/>
                <a:gd name="T11" fmla="*/ 73 h 122"/>
                <a:gd name="T12" fmla="*/ 97 w 121"/>
                <a:gd name="T13" fmla="*/ 73 h 122"/>
                <a:gd name="T14" fmla="*/ 118 w 121"/>
                <a:gd name="T15" fmla="*/ 57 h 122"/>
                <a:gd name="T16" fmla="*/ 118 w 121"/>
                <a:gd name="T17" fmla="*/ 0 h 122"/>
                <a:gd name="T18" fmla="*/ 1 w 121"/>
                <a:gd name="T19" fmla="*/ 0 h 122"/>
                <a:gd name="T20" fmla="*/ 1 w 121"/>
                <a:gd name="T21" fmla="*/ 73 h 122"/>
                <a:gd name="T22" fmla="*/ 48 w 121"/>
                <a:gd name="T23" fmla="*/ 73 h 122"/>
                <a:gd name="T24" fmla="*/ 48 w 121"/>
                <a:gd name="T25" fmla="*/ 83 h 122"/>
                <a:gd name="T26" fmla="*/ 1 w 121"/>
                <a:gd name="T27" fmla="*/ 83 h 122"/>
                <a:gd name="T28" fmla="*/ 1 w 121"/>
                <a:gd name="T29" fmla="*/ 97 h 122"/>
                <a:gd name="T30" fmla="*/ 48 w 121"/>
                <a:gd name="T31" fmla="*/ 97 h 122"/>
                <a:gd name="T32" fmla="*/ 48 w 121"/>
                <a:gd name="T33" fmla="*/ 108 h 122"/>
                <a:gd name="T34" fmla="*/ 0 w 121"/>
                <a:gd name="T35" fmla="*/ 108 h 122"/>
                <a:gd name="T36" fmla="*/ 0 w 121"/>
                <a:gd name="T37" fmla="*/ 122 h 122"/>
                <a:gd name="T38" fmla="*/ 109 w 121"/>
                <a:gd name="T39" fmla="*/ 122 h 122"/>
                <a:gd name="T40" fmla="*/ 121 w 121"/>
                <a:gd name="T41" fmla="*/ 108 h 122"/>
                <a:gd name="T42" fmla="*/ 70 w 121"/>
                <a:gd name="T43" fmla="*/ 108 h 122"/>
                <a:gd name="T44" fmla="*/ 70 w 121"/>
                <a:gd name="T45" fmla="*/ 44 h 122"/>
                <a:gd name="T46" fmla="*/ 79 w 121"/>
                <a:gd name="T47" fmla="*/ 44 h 122"/>
                <a:gd name="T48" fmla="*/ 83 w 121"/>
                <a:gd name="T49" fmla="*/ 42 h 122"/>
                <a:gd name="T50" fmla="*/ 94 w 121"/>
                <a:gd name="T51" fmla="*/ 30 h 122"/>
                <a:gd name="T52" fmla="*/ 70 w 121"/>
                <a:gd name="T53" fmla="*/ 30 h 122"/>
                <a:gd name="T54" fmla="*/ 70 w 121"/>
                <a:gd name="T55" fmla="*/ 14 h 122"/>
                <a:gd name="T56" fmla="*/ 97 w 121"/>
                <a:gd name="T57" fmla="*/ 14 h 122"/>
                <a:gd name="T58" fmla="*/ 97 w 121"/>
                <a:gd name="T59" fmla="*/ 59 h 122"/>
                <a:gd name="T60" fmla="*/ 70 w 121"/>
                <a:gd name="T61" fmla="*/ 59 h 122"/>
                <a:gd name="T62" fmla="*/ 70 w 121"/>
                <a:gd name="T63" fmla="*/ 44 h 122"/>
                <a:gd name="T64" fmla="*/ 48 w 121"/>
                <a:gd name="T65" fmla="*/ 59 h 122"/>
                <a:gd name="T66" fmla="*/ 22 w 121"/>
                <a:gd name="T67" fmla="*/ 59 h 122"/>
                <a:gd name="T68" fmla="*/ 22 w 121"/>
                <a:gd name="T69" fmla="*/ 44 h 122"/>
                <a:gd name="T70" fmla="*/ 48 w 121"/>
                <a:gd name="T71" fmla="*/ 44 h 122"/>
                <a:gd name="T72" fmla="*/ 48 w 121"/>
                <a:gd name="T73" fmla="*/ 59 h 122"/>
                <a:gd name="T74" fmla="*/ 48 w 121"/>
                <a:gd name="T75" fmla="*/ 30 h 122"/>
                <a:gd name="T76" fmla="*/ 22 w 121"/>
                <a:gd name="T77" fmla="*/ 30 h 122"/>
                <a:gd name="T78" fmla="*/ 22 w 121"/>
                <a:gd name="T79" fmla="*/ 14 h 122"/>
                <a:gd name="T80" fmla="*/ 35 w 121"/>
                <a:gd name="T81" fmla="*/ 14 h 122"/>
                <a:gd name="T82" fmla="*/ 48 w 121"/>
                <a:gd name="T83" fmla="*/ 14 h 122"/>
                <a:gd name="T84" fmla="*/ 48 w 121"/>
                <a:gd name="T85" fmla="*/ 3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22">
                  <a:moveTo>
                    <a:pt x="70" y="108"/>
                  </a:moveTo>
                  <a:cubicBezTo>
                    <a:pt x="70" y="97"/>
                    <a:pt x="70" y="97"/>
                    <a:pt x="70" y="97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11" y="97"/>
                    <a:pt x="116" y="88"/>
                    <a:pt x="119" y="83"/>
                  </a:cubicBezTo>
                  <a:cubicBezTo>
                    <a:pt x="70" y="83"/>
                    <a:pt x="70" y="83"/>
                    <a:pt x="70" y="8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105" y="73"/>
                    <a:pt x="118" y="63"/>
                    <a:pt x="118" y="57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09" y="122"/>
                    <a:pt x="109" y="122"/>
                    <a:pt x="109" y="122"/>
                  </a:cubicBezTo>
                  <a:cubicBezTo>
                    <a:pt x="114" y="122"/>
                    <a:pt x="118" y="113"/>
                    <a:pt x="121" y="108"/>
                  </a:cubicBezTo>
                  <a:lnTo>
                    <a:pt x="70" y="108"/>
                  </a:lnTo>
                  <a:close/>
                  <a:moveTo>
                    <a:pt x="70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1" y="44"/>
                    <a:pt x="82" y="43"/>
                    <a:pt x="83" y="42"/>
                  </a:cubicBezTo>
                  <a:cubicBezTo>
                    <a:pt x="85" y="41"/>
                    <a:pt x="93" y="31"/>
                    <a:pt x="94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70" y="59"/>
                    <a:pt x="70" y="59"/>
                    <a:pt x="70" y="59"/>
                  </a:cubicBezTo>
                  <a:lnTo>
                    <a:pt x="70" y="44"/>
                  </a:lnTo>
                  <a:close/>
                  <a:moveTo>
                    <a:pt x="48" y="59"/>
                  </a:moveTo>
                  <a:cubicBezTo>
                    <a:pt x="22" y="59"/>
                    <a:pt x="22" y="59"/>
                    <a:pt x="22" y="59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48" y="59"/>
                  </a:lnTo>
                  <a:close/>
                  <a:moveTo>
                    <a:pt x="48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8" y="14"/>
                    <a:pt x="48" y="14"/>
                    <a:pt x="48" y="14"/>
                  </a:cubicBezTo>
                  <a:lnTo>
                    <a:pt x="48" y="30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8" name="Freeform 37"/>
            <p:cNvSpPr>
              <a:spLocks noEditPoints="1"/>
            </p:cNvSpPr>
            <p:nvPr/>
          </p:nvSpPr>
          <p:spPr bwMode="auto">
            <a:xfrm>
              <a:off x="7218363" y="2817813"/>
              <a:ext cx="387350" cy="400050"/>
            </a:xfrm>
            <a:custGeom>
              <a:avLst/>
              <a:gdLst>
                <a:gd name="T0" fmla="*/ 22 w 119"/>
                <a:gd name="T1" fmla="*/ 107 h 122"/>
                <a:gd name="T2" fmla="*/ 22 w 119"/>
                <a:gd name="T3" fmla="*/ 72 h 122"/>
                <a:gd name="T4" fmla="*/ 97 w 119"/>
                <a:gd name="T5" fmla="*/ 72 h 122"/>
                <a:gd name="T6" fmla="*/ 116 w 119"/>
                <a:gd name="T7" fmla="*/ 55 h 122"/>
                <a:gd name="T8" fmla="*/ 116 w 119"/>
                <a:gd name="T9" fmla="*/ 0 h 122"/>
                <a:gd name="T10" fmla="*/ 0 w 119"/>
                <a:gd name="T11" fmla="*/ 0 h 122"/>
                <a:gd name="T12" fmla="*/ 0 w 119"/>
                <a:gd name="T13" fmla="*/ 105 h 122"/>
                <a:gd name="T14" fmla="*/ 15 w 119"/>
                <a:gd name="T15" fmla="*/ 122 h 122"/>
                <a:gd name="T16" fmla="*/ 103 w 119"/>
                <a:gd name="T17" fmla="*/ 122 h 122"/>
                <a:gd name="T18" fmla="*/ 119 w 119"/>
                <a:gd name="T19" fmla="*/ 107 h 122"/>
                <a:gd name="T20" fmla="*/ 22 w 119"/>
                <a:gd name="T21" fmla="*/ 107 h 122"/>
                <a:gd name="T22" fmla="*/ 94 w 119"/>
                <a:gd name="T23" fmla="*/ 56 h 122"/>
                <a:gd name="T24" fmla="*/ 70 w 119"/>
                <a:gd name="T25" fmla="*/ 56 h 122"/>
                <a:gd name="T26" fmla="*/ 70 w 119"/>
                <a:gd name="T27" fmla="*/ 16 h 122"/>
                <a:gd name="T28" fmla="*/ 94 w 119"/>
                <a:gd name="T29" fmla="*/ 16 h 122"/>
                <a:gd name="T30" fmla="*/ 94 w 119"/>
                <a:gd name="T31" fmla="*/ 56 h 122"/>
                <a:gd name="T32" fmla="*/ 22 w 119"/>
                <a:gd name="T33" fmla="*/ 16 h 122"/>
                <a:gd name="T34" fmla="*/ 48 w 119"/>
                <a:gd name="T35" fmla="*/ 16 h 122"/>
                <a:gd name="T36" fmla="*/ 48 w 119"/>
                <a:gd name="T37" fmla="*/ 56 h 122"/>
                <a:gd name="T38" fmla="*/ 22 w 119"/>
                <a:gd name="T39" fmla="*/ 56 h 122"/>
                <a:gd name="T40" fmla="*/ 22 w 119"/>
                <a:gd name="T41" fmla="*/ 1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" h="122">
                  <a:moveTo>
                    <a:pt x="22" y="107"/>
                  </a:moveTo>
                  <a:cubicBezTo>
                    <a:pt x="22" y="72"/>
                    <a:pt x="22" y="72"/>
                    <a:pt x="22" y="72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104" y="72"/>
                    <a:pt x="116" y="61"/>
                    <a:pt x="116" y="55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4"/>
                    <a:pt x="5" y="122"/>
                    <a:pt x="15" y="122"/>
                  </a:cubicBezTo>
                  <a:cubicBezTo>
                    <a:pt x="22" y="122"/>
                    <a:pt x="96" y="122"/>
                    <a:pt x="103" y="122"/>
                  </a:cubicBezTo>
                  <a:cubicBezTo>
                    <a:pt x="110" y="122"/>
                    <a:pt x="118" y="112"/>
                    <a:pt x="119" y="107"/>
                  </a:cubicBezTo>
                  <a:lnTo>
                    <a:pt x="22" y="107"/>
                  </a:lnTo>
                  <a:close/>
                  <a:moveTo>
                    <a:pt x="94" y="56"/>
                  </a:moveTo>
                  <a:cubicBezTo>
                    <a:pt x="70" y="56"/>
                    <a:pt x="70" y="56"/>
                    <a:pt x="70" y="5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94" y="16"/>
                    <a:pt x="94" y="16"/>
                    <a:pt x="94" y="16"/>
                  </a:cubicBezTo>
                  <a:lnTo>
                    <a:pt x="94" y="56"/>
                  </a:lnTo>
                  <a:close/>
                  <a:moveTo>
                    <a:pt x="22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22" y="56"/>
                    <a:pt x="22" y="56"/>
                    <a:pt x="22" y="56"/>
                  </a:cubicBezTo>
                  <a:lnTo>
                    <a:pt x="22" y="16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9" name="Freeform 38"/>
            <p:cNvSpPr>
              <a:spLocks noEditPoints="1"/>
            </p:cNvSpPr>
            <p:nvPr/>
          </p:nvSpPr>
          <p:spPr bwMode="auto">
            <a:xfrm>
              <a:off x="7653338" y="2817813"/>
              <a:ext cx="387350" cy="400050"/>
            </a:xfrm>
            <a:custGeom>
              <a:avLst/>
              <a:gdLst>
                <a:gd name="T0" fmla="*/ 22 w 119"/>
                <a:gd name="T1" fmla="*/ 107 h 122"/>
                <a:gd name="T2" fmla="*/ 22 w 119"/>
                <a:gd name="T3" fmla="*/ 72 h 122"/>
                <a:gd name="T4" fmla="*/ 97 w 119"/>
                <a:gd name="T5" fmla="*/ 72 h 122"/>
                <a:gd name="T6" fmla="*/ 116 w 119"/>
                <a:gd name="T7" fmla="*/ 55 h 122"/>
                <a:gd name="T8" fmla="*/ 116 w 119"/>
                <a:gd name="T9" fmla="*/ 0 h 122"/>
                <a:gd name="T10" fmla="*/ 0 w 119"/>
                <a:gd name="T11" fmla="*/ 0 h 122"/>
                <a:gd name="T12" fmla="*/ 0 w 119"/>
                <a:gd name="T13" fmla="*/ 105 h 122"/>
                <a:gd name="T14" fmla="*/ 14 w 119"/>
                <a:gd name="T15" fmla="*/ 122 h 122"/>
                <a:gd name="T16" fmla="*/ 103 w 119"/>
                <a:gd name="T17" fmla="*/ 122 h 122"/>
                <a:gd name="T18" fmla="*/ 119 w 119"/>
                <a:gd name="T19" fmla="*/ 107 h 122"/>
                <a:gd name="T20" fmla="*/ 22 w 119"/>
                <a:gd name="T21" fmla="*/ 107 h 122"/>
                <a:gd name="T22" fmla="*/ 94 w 119"/>
                <a:gd name="T23" fmla="*/ 56 h 122"/>
                <a:gd name="T24" fmla="*/ 69 w 119"/>
                <a:gd name="T25" fmla="*/ 56 h 122"/>
                <a:gd name="T26" fmla="*/ 69 w 119"/>
                <a:gd name="T27" fmla="*/ 16 h 122"/>
                <a:gd name="T28" fmla="*/ 94 w 119"/>
                <a:gd name="T29" fmla="*/ 16 h 122"/>
                <a:gd name="T30" fmla="*/ 94 w 119"/>
                <a:gd name="T31" fmla="*/ 56 h 122"/>
                <a:gd name="T32" fmla="*/ 22 w 119"/>
                <a:gd name="T33" fmla="*/ 16 h 122"/>
                <a:gd name="T34" fmla="*/ 48 w 119"/>
                <a:gd name="T35" fmla="*/ 16 h 122"/>
                <a:gd name="T36" fmla="*/ 48 w 119"/>
                <a:gd name="T37" fmla="*/ 56 h 122"/>
                <a:gd name="T38" fmla="*/ 22 w 119"/>
                <a:gd name="T39" fmla="*/ 56 h 122"/>
                <a:gd name="T40" fmla="*/ 22 w 119"/>
                <a:gd name="T41" fmla="*/ 1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" h="122">
                  <a:moveTo>
                    <a:pt x="22" y="107"/>
                  </a:moveTo>
                  <a:cubicBezTo>
                    <a:pt x="22" y="72"/>
                    <a:pt x="22" y="72"/>
                    <a:pt x="22" y="72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104" y="72"/>
                    <a:pt x="116" y="61"/>
                    <a:pt x="116" y="55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4"/>
                    <a:pt x="5" y="122"/>
                    <a:pt x="14" y="122"/>
                  </a:cubicBezTo>
                  <a:cubicBezTo>
                    <a:pt x="22" y="122"/>
                    <a:pt x="95" y="122"/>
                    <a:pt x="103" y="122"/>
                  </a:cubicBezTo>
                  <a:cubicBezTo>
                    <a:pt x="110" y="122"/>
                    <a:pt x="118" y="112"/>
                    <a:pt x="119" y="107"/>
                  </a:cubicBezTo>
                  <a:lnTo>
                    <a:pt x="22" y="107"/>
                  </a:lnTo>
                  <a:close/>
                  <a:moveTo>
                    <a:pt x="94" y="56"/>
                  </a:moveTo>
                  <a:cubicBezTo>
                    <a:pt x="69" y="56"/>
                    <a:pt x="69" y="56"/>
                    <a:pt x="69" y="5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94" y="16"/>
                    <a:pt x="94" y="16"/>
                    <a:pt x="94" y="16"/>
                  </a:cubicBezTo>
                  <a:lnTo>
                    <a:pt x="94" y="56"/>
                  </a:lnTo>
                  <a:close/>
                  <a:moveTo>
                    <a:pt x="22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22" y="56"/>
                    <a:pt x="22" y="56"/>
                    <a:pt x="22" y="56"/>
                  </a:cubicBezTo>
                  <a:lnTo>
                    <a:pt x="22" y="16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Freeform 39"/>
            <p:cNvSpPr/>
            <p:nvPr/>
          </p:nvSpPr>
          <p:spPr bwMode="auto">
            <a:xfrm>
              <a:off x="5019676" y="2824163"/>
              <a:ext cx="993775" cy="628650"/>
            </a:xfrm>
            <a:custGeom>
              <a:avLst/>
              <a:gdLst>
                <a:gd name="T0" fmla="*/ 27 w 306"/>
                <a:gd name="T1" fmla="*/ 192 h 192"/>
                <a:gd name="T2" fmla="*/ 20 w 306"/>
                <a:gd name="T3" fmla="*/ 188 h 192"/>
                <a:gd name="T4" fmla="*/ 55 w 306"/>
                <a:gd name="T5" fmla="*/ 133 h 192"/>
                <a:gd name="T6" fmla="*/ 55 w 306"/>
                <a:gd name="T7" fmla="*/ 95 h 192"/>
                <a:gd name="T8" fmla="*/ 66 w 306"/>
                <a:gd name="T9" fmla="*/ 101 h 192"/>
                <a:gd name="T10" fmla="*/ 89 w 306"/>
                <a:gd name="T11" fmla="*/ 78 h 192"/>
                <a:gd name="T12" fmla="*/ 81 w 306"/>
                <a:gd name="T13" fmla="*/ 59 h 192"/>
                <a:gd name="T14" fmla="*/ 229 w 306"/>
                <a:gd name="T15" fmla="*/ 18 h 192"/>
                <a:gd name="T16" fmla="*/ 219 w 306"/>
                <a:gd name="T17" fmla="*/ 9 h 192"/>
                <a:gd name="T18" fmla="*/ 235 w 306"/>
                <a:gd name="T19" fmla="*/ 0 h 192"/>
                <a:gd name="T20" fmla="*/ 300 w 306"/>
                <a:gd name="T21" fmla="*/ 45 h 192"/>
                <a:gd name="T22" fmla="*/ 237 w 306"/>
                <a:gd name="T23" fmla="*/ 6 h 192"/>
                <a:gd name="T24" fmla="*/ 229 w 306"/>
                <a:gd name="T25" fmla="*/ 10 h 192"/>
                <a:gd name="T26" fmla="*/ 244 w 306"/>
                <a:gd name="T27" fmla="*/ 22 h 192"/>
                <a:gd name="T28" fmla="*/ 91 w 306"/>
                <a:gd name="T29" fmla="*/ 63 h 192"/>
                <a:gd name="T30" fmla="*/ 98 w 306"/>
                <a:gd name="T31" fmla="*/ 80 h 192"/>
                <a:gd name="T32" fmla="*/ 74 w 306"/>
                <a:gd name="T33" fmla="*/ 103 h 192"/>
                <a:gd name="T34" fmla="*/ 163 w 306"/>
                <a:gd name="T35" fmla="*/ 88 h 192"/>
                <a:gd name="T36" fmla="*/ 164 w 306"/>
                <a:gd name="T37" fmla="*/ 87 h 192"/>
                <a:gd name="T38" fmla="*/ 156 w 306"/>
                <a:gd name="T39" fmla="*/ 79 h 192"/>
                <a:gd name="T40" fmla="*/ 175 w 306"/>
                <a:gd name="T41" fmla="*/ 103 h 192"/>
                <a:gd name="T42" fmla="*/ 169 w 306"/>
                <a:gd name="T43" fmla="*/ 103 h 192"/>
                <a:gd name="T44" fmla="*/ 168 w 306"/>
                <a:gd name="T45" fmla="*/ 93 h 192"/>
                <a:gd name="T46" fmla="*/ 62 w 306"/>
                <a:gd name="T47" fmla="*/ 109 h 192"/>
                <a:gd name="T48" fmla="*/ 62 w 306"/>
                <a:gd name="T49" fmla="*/ 138 h 192"/>
                <a:gd name="T50" fmla="*/ 18 w 306"/>
                <a:gd name="T51" fmla="*/ 178 h 192"/>
                <a:gd name="T52" fmla="*/ 27 w 306"/>
                <a:gd name="T5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6" h="192">
                  <a:moveTo>
                    <a:pt x="27" y="192"/>
                  </a:moveTo>
                  <a:cubicBezTo>
                    <a:pt x="25" y="191"/>
                    <a:pt x="22" y="190"/>
                    <a:pt x="20" y="188"/>
                  </a:cubicBezTo>
                  <a:cubicBezTo>
                    <a:pt x="0" y="168"/>
                    <a:pt x="25" y="146"/>
                    <a:pt x="55" y="133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62" y="100"/>
                    <a:pt x="66" y="100"/>
                    <a:pt x="66" y="10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148" y="36"/>
                    <a:pt x="175" y="27"/>
                    <a:pt x="229" y="18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72" y="12"/>
                    <a:pt x="306" y="15"/>
                    <a:pt x="300" y="45"/>
                  </a:cubicBezTo>
                  <a:cubicBezTo>
                    <a:pt x="302" y="25"/>
                    <a:pt x="276" y="17"/>
                    <a:pt x="237" y="6"/>
                  </a:cubicBezTo>
                  <a:cubicBezTo>
                    <a:pt x="229" y="10"/>
                    <a:pt x="229" y="10"/>
                    <a:pt x="229" y="10"/>
                  </a:cubicBezTo>
                  <a:cubicBezTo>
                    <a:pt x="244" y="22"/>
                    <a:pt x="244" y="22"/>
                    <a:pt x="244" y="22"/>
                  </a:cubicBezTo>
                  <a:cubicBezTo>
                    <a:pt x="179" y="34"/>
                    <a:pt x="139" y="46"/>
                    <a:pt x="91" y="63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8" y="104"/>
                    <a:pt x="120" y="118"/>
                    <a:pt x="163" y="88"/>
                  </a:cubicBezTo>
                  <a:cubicBezTo>
                    <a:pt x="163" y="88"/>
                    <a:pt x="164" y="87"/>
                    <a:pt x="164" y="87"/>
                  </a:cubicBezTo>
                  <a:cubicBezTo>
                    <a:pt x="162" y="85"/>
                    <a:pt x="159" y="83"/>
                    <a:pt x="156" y="79"/>
                  </a:cubicBezTo>
                  <a:cubicBezTo>
                    <a:pt x="168" y="80"/>
                    <a:pt x="177" y="91"/>
                    <a:pt x="175" y="103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0" y="99"/>
                    <a:pt x="169" y="95"/>
                    <a:pt x="168" y="93"/>
                  </a:cubicBezTo>
                  <a:cubicBezTo>
                    <a:pt x="134" y="117"/>
                    <a:pt x="95" y="121"/>
                    <a:pt x="62" y="109"/>
                  </a:cubicBezTo>
                  <a:cubicBezTo>
                    <a:pt x="62" y="138"/>
                    <a:pt x="62" y="138"/>
                    <a:pt x="62" y="138"/>
                  </a:cubicBezTo>
                  <a:cubicBezTo>
                    <a:pt x="46" y="144"/>
                    <a:pt x="17" y="161"/>
                    <a:pt x="18" y="178"/>
                  </a:cubicBezTo>
                  <a:cubicBezTo>
                    <a:pt x="19" y="187"/>
                    <a:pt x="23" y="190"/>
                    <a:pt x="27" y="192"/>
                  </a:cubicBez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1" name="Freeform 40"/>
            <p:cNvSpPr/>
            <p:nvPr/>
          </p:nvSpPr>
          <p:spPr bwMode="auto">
            <a:xfrm>
              <a:off x="4886326" y="2781300"/>
              <a:ext cx="1570038" cy="889001"/>
            </a:xfrm>
            <a:custGeom>
              <a:avLst/>
              <a:gdLst>
                <a:gd name="T0" fmla="*/ 203 w 483"/>
                <a:gd name="T1" fmla="*/ 197 h 271"/>
                <a:gd name="T2" fmla="*/ 80 w 483"/>
                <a:gd name="T3" fmla="*/ 232 h 271"/>
                <a:gd name="T4" fmla="*/ 33 w 483"/>
                <a:gd name="T5" fmla="*/ 137 h 271"/>
                <a:gd name="T6" fmla="*/ 191 w 483"/>
                <a:gd name="T7" fmla="*/ 18 h 271"/>
                <a:gd name="T8" fmla="*/ 278 w 483"/>
                <a:gd name="T9" fmla="*/ 0 h 271"/>
                <a:gd name="T10" fmla="*/ 366 w 483"/>
                <a:gd name="T11" fmla="*/ 58 h 271"/>
                <a:gd name="T12" fmla="*/ 290 w 483"/>
                <a:gd name="T13" fmla="*/ 174 h 271"/>
                <a:gd name="T14" fmla="*/ 296 w 483"/>
                <a:gd name="T15" fmla="*/ 198 h 271"/>
                <a:gd name="T16" fmla="*/ 483 w 483"/>
                <a:gd name="T17" fmla="*/ 145 h 271"/>
                <a:gd name="T18" fmla="*/ 243 w 483"/>
                <a:gd name="T19" fmla="*/ 203 h 271"/>
                <a:gd name="T20" fmla="*/ 254 w 483"/>
                <a:gd name="T21" fmla="*/ 176 h 271"/>
                <a:gd name="T22" fmla="*/ 278 w 483"/>
                <a:gd name="T23" fmla="*/ 146 h 271"/>
                <a:gd name="T24" fmla="*/ 337 w 483"/>
                <a:gd name="T25" fmla="*/ 70 h 271"/>
                <a:gd name="T26" fmla="*/ 276 w 483"/>
                <a:gd name="T27" fmla="*/ 13 h 271"/>
                <a:gd name="T28" fmla="*/ 260 w 483"/>
                <a:gd name="T29" fmla="*/ 22 h 271"/>
                <a:gd name="T30" fmla="*/ 270 w 483"/>
                <a:gd name="T31" fmla="*/ 31 h 271"/>
                <a:gd name="T32" fmla="*/ 122 w 483"/>
                <a:gd name="T33" fmla="*/ 72 h 271"/>
                <a:gd name="T34" fmla="*/ 130 w 483"/>
                <a:gd name="T35" fmla="*/ 91 h 271"/>
                <a:gd name="T36" fmla="*/ 107 w 483"/>
                <a:gd name="T37" fmla="*/ 114 h 271"/>
                <a:gd name="T38" fmla="*/ 96 w 483"/>
                <a:gd name="T39" fmla="*/ 108 h 271"/>
                <a:gd name="T40" fmla="*/ 96 w 483"/>
                <a:gd name="T41" fmla="*/ 146 h 271"/>
                <a:gd name="T42" fmla="*/ 61 w 483"/>
                <a:gd name="T43" fmla="*/ 201 h 271"/>
                <a:gd name="T44" fmla="*/ 68 w 483"/>
                <a:gd name="T45" fmla="*/ 205 h 271"/>
                <a:gd name="T46" fmla="*/ 68 w 483"/>
                <a:gd name="T47" fmla="*/ 205 h 271"/>
                <a:gd name="T48" fmla="*/ 203 w 483"/>
                <a:gd name="T49" fmla="*/ 19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3" h="271">
                  <a:moveTo>
                    <a:pt x="203" y="197"/>
                  </a:moveTo>
                  <a:cubicBezTo>
                    <a:pt x="167" y="215"/>
                    <a:pt x="133" y="230"/>
                    <a:pt x="80" y="232"/>
                  </a:cubicBezTo>
                  <a:cubicBezTo>
                    <a:pt x="11" y="231"/>
                    <a:pt x="0" y="185"/>
                    <a:pt x="33" y="137"/>
                  </a:cubicBezTo>
                  <a:cubicBezTo>
                    <a:pt x="64" y="89"/>
                    <a:pt x="113" y="45"/>
                    <a:pt x="191" y="18"/>
                  </a:cubicBezTo>
                  <a:cubicBezTo>
                    <a:pt x="213" y="10"/>
                    <a:pt x="246" y="1"/>
                    <a:pt x="278" y="0"/>
                  </a:cubicBezTo>
                  <a:cubicBezTo>
                    <a:pt x="324" y="0"/>
                    <a:pt x="369" y="14"/>
                    <a:pt x="366" y="58"/>
                  </a:cubicBezTo>
                  <a:cubicBezTo>
                    <a:pt x="364" y="92"/>
                    <a:pt x="316" y="140"/>
                    <a:pt x="290" y="174"/>
                  </a:cubicBezTo>
                  <a:cubicBezTo>
                    <a:pt x="279" y="189"/>
                    <a:pt x="277" y="199"/>
                    <a:pt x="296" y="198"/>
                  </a:cubicBezTo>
                  <a:cubicBezTo>
                    <a:pt x="364" y="193"/>
                    <a:pt x="426" y="170"/>
                    <a:pt x="483" y="145"/>
                  </a:cubicBezTo>
                  <a:cubicBezTo>
                    <a:pt x="444" y="172"/>
                    <a:pt x="244" y="271"/>
                    <a:pt x="243" y="203"/>
                  </a:cubicBezTo>
                  <a:cubicBezTo>
                    <a:pt x="243" y="195"/>
                    <a:pt x="247" y="185"/>
                    <a:pt x="254" y="176"/>
                  </a:cubicBezTo>
                  <a:cubicBezTo>
                    <a:pt x="260" y="166"/>
                    <a:pt x="269" y="156"/>
                    <a:pt x="278" y="146"/>
                  </a:cubicBezTo>
                  <a:cubicBezTo>
                    <a:pt x="292" y="130"/>
                    <a:pt x="326" y="93"/>
                    <a:pt x="337" y="70"/>
                  </a:cubicBezTo>
                  <a:cubicBezTo>
                    <a:pt x="356" y="28"/>
                    <a:pt x="313" y="26"/>
                    <a:pt x="276" y="13"/>
                  </a:cubicBezTo>
                  <a:cubicBezTo>
                    <a:pt x="260" y="22"/>
                    <a:pt x="260" y="22"/>
                    <a:pt x="260" y="22"/>
                  </a:cubicBezTo>
                  <a:cubicBezTo>
                    <a:pt x="270" y="31"/>
                    <a:pt x="270" y="31"/>
                    <a:pt x="270" y="31"/>
                  </a:cubicBezTo>
                  <a:cubicBezTo>
                    <a:pt x="216" y="40"/>
                    <a:pt x="189" y="49"/>
                    <a:pt x="122" y="72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107" y="113"/>
                    <a:pt x="103" y="113"/>
                    <a:pt x="96" y="108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66" y="159"/>
                    <a:pt x="41" y="181"/>
                    <a:pt x="61" y="201"/>
                  </a:cubicBezTo>
                  <a:cubicBezTo>
                    <a:pt x="63" y="203"/>
                    <a:pt x="66" y="204"/>
                    <a:pt x="68" y="205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104" y="225"/>
                    <a:pt x="204" y="197"/>
                    <a:pt x="203" y="197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2" name="Freeform 41"/>
            <p:cNvSpPr>
              <a:spLocks noEditPoints="1"/>
            </p:cNvSpPr>
            <p:nvPr/>
          </p:nvSpPr>
          <p:spPr bwMode="auto">
            <a:xfrm>
              <a:off x="6332538" y="3455988"/>
              <a:ext cx="41275" cy="49213"/>
            </a:xfrm>
            <a:custGeom>
              <a:avLst/>
              <a:gdLst>
                <a:gd name="T0" fmla="*/ 0 w 13"/>
                <a:gd name="T1" fmla="*/ 15 h 15"/>
                <a:gd name="T2" fmla="*/ 0 w 13"/>
                <a:gd name="T3" fmla="*/ 0 h 15"/>
                <a:gd name="T4" fmla="*/ 7 w 13"/>
                <a:gd name="T5" fmla="*/ 0 h 15"/>
                <a:gd name="T6" fmla="*/ 10 w 13"/>
                <a:gd name="T7" fmla="*/ 0 h 15"/>
                <a:gd name="T8" fmla="*/ 11 w 13"/>
                <a:gd name="T9" fmla="*/ 1 h 15"/>
                <a:gd name="T10" fmla="*/ 12 w 13"/>
                <a:gd name="T11" fmla="*/ 4 h 15"/>
                <a:gd name="T12" fmla="*/ 11 w 13"/>
                <a:gd name="T13" fmla="*/ 6 h 15"/>
                <a:gd name="T14" fmla="*/ 8 w 13"/>
                <a:gd name="T15" fmla="*/ 8 h 15"/>
                <a:gd name="T16" fmla="*/ 9 w 13"/>
                <a:gd name="T17" fmla="*/ 8 h 15"/>
                <a:gd name="T18" fmla="*/ 10 w 13"/>
                <a:gd name="T19" fmla="*/ 10 h 15"/>
                <a:gd name="T20" fmla="*/ 13 w 13"/>
                <a:gd name="T21" fmla="*/ 15 h 15"/>
                <a:gd name="T22" fmla="*/ 11 w 13"/>
                <a:gd name="T23" fmla="*/ 15 h 15"/>
                <a:gd name="T24" fmla="*/ 9 w 13"/>
                <a:gd name="T25" fmla="*/ 11 h 15"/>
                <a:gd name="T26" fmla="*/ 7 w 13"/>
                <a:gd name="T27" fmla="*/ 9 h 15"/>
                <a:gd name="T28" fmla="*/ 6 w 13"/>
                <a:gd name="T29" fmla="*/ 8 h 15"/>
                <a:gd name="T30" fmla="*/ 5 w 13"/>
                <a:gd name="T31" fmla="*/ 8 h 15"/>
                <a:gd name="T32" fmla="*/ 4 w 13"/>
                <a:gd name="T33" fmla="*/ 8 h 15"/>
                <a:gd name="T34" fmla="*/ 2 w 13"/>
                <a:gd name="T35" fmla="*/ 8 h 15"/>
                <a:gd name="T36" fmla="*/ 2 w 13"/>
                <a:gd name="T37" fmla="*/ 15 h 15"/>
                <a:gd name="T38" fmla="*/ 0 w 13"/>
                <a:gd name="T39" fmla="*/ 15 h 15"/>
                <a:gd name="T40" fmla="*/ 2 w 13"/>
                <a:gd name="T41" fmla="*/ 6 h 15"/>
                <a:gd name="T42" fmla="*/ 6 w 13"/>
                <a:gd name="T43" fmla="*/ 6 h 15"/>
                <a:gd name="T44" fmla="*/ 8 w 13"/>
                <a:gd name="T45" fmla="*/ 6 h 15"/>
                <a:gd name="T46" fmla="*/ 9 w 13"/>
                <a:gd name="T47" fmla="*/ 5 h 15"/>
                <a:gd name="T48" fmla="*/ 10 w 13"/>
                <a:gd name="T49" fmla="*/ 4 h 15"/>
                <a:gd name="T50" fmla="*/ 9 w 13"/>
                <a:gd name="T51" fmla="*/ 2 h 15"/>
                <a:gd name="T52" fmla="*/ 7 w 13"/>
                <a:gd name="T53" fmla="*/ 1 h 15"/>
                <a:gd name="T54" fmla="*/ 2 w 13"/>
                <a:gd name="T55" fmla="*/ 1 h 15"/>
                <a:gd name="T56" fmla="*/ 2 w 13"/>
                <a:gd name="T5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" h="15">
                  <a:moveTo>
                    <a:pt x="0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0" y="0"/>
                    <a:pt x="11" y="1"/>
                    <a:pt x="11" y="1"/>
                  </a:cubicBezTo>
                  <a:cubicBezTo>
                    <a:pt x="12" y="2"/>
                    <a:pt x="12" y="3"/>
                    <a:pt x="12" y="4"/>
                  </a:cubicBezTo>
                  <a:cubicBezTo>
                    <a:pt x="12" y="5"/>
                    <a:pt x="11" y="6"/>
                    <a:pt x="11" y="6"/>
                  </a:cubicBezTo>
                  <a:cubicBezTo>
                    <a:pt x="10" y="7"/>
                    <a:pt x="9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9"/>
                    <a:pt x="10" y="10"/>
                    <a:pt x="10" y="1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0"/>
                    <a:pt x="7" y="9"/>
                  </a:cubicBezTo>
                  <a:cubicBezTo>
                    <a:pt x="7" y="9"/>
                    <a:pt x="6" y="9"/>
                    <a:pt x="6" y="8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15"/>
                    <a:pt x="2" y="15"/>
                    <a:pt x="2" y="15"/>
                  </a:cubicBezTo>
                  <a:lnTo>
                    <a:pt x="0" y="15"/>
                  </a:lnTo>
                  <a:close/>
                  <a:moveTo>
                    <a:pt x="2" y="6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8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3"/>
                    <a:pt x="10" y="2"/>
                    <a:pt x="9" y="2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2" y="1"/>
                    <a:pt x="2" y="1"/>
                    <a:pt x="2" y="1"/>
                  </a:cubicBezTo>
                  <a:lnTo>
                    <a:pt x="2" y="6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3" name="Freeform 42"/>
            <p:cNvSpPr>
              <a:spLocks noEditPoints="1"/>
            </p:cNvSpPr>
            <p:nvPr/>
          </p:nvSpPr>
          <p:spPr bwMode="auto">
            <a:xfrm>
              <a:off x="6308726" y="3436938"/>
              <a:ext cx="85725" cy="85725"/>
            </a:xfrm>
            <a:custGeom>
              <a:avLst/>
              <a:gdLst>
                <a:gd name="T0" fmla="*/ 2 w 26"/>
                <a:gd name="T1" fmla="*/ 13 h 26"/>
                <a:gd name="T2" fmla="*/ 13 w 26"/>
                <a:gd name="T3" fmla="*/ 2 h 26"/>
                <a:gd name="T4" fmla="*/ 24 w 26"/>
                <a:gd name="T5" fmla="*/ 13 h 26"/>
                <a:gd name="T6" fmla="*/ 13 w 26"/>
                <a:gd name="T7" fmla="*/ 24 h 26"/>
                <a:gd name="T8" fmla="*/ 2 w 26"/>
                <a:gd name="T9" fmla="*/ 13 h 26"/>
                <a:gd name="T10" fmla="*/ 13 w 26"/>
                <a:gd name="T11" fmla="*/ 26 h 26"/>
                <a:gd name="T12" fmla="*/ 26 w 26"/>
                <a:gd name="T13" fmla="*/ 13 h 26"/>
                <a:gd name="T14" fmla="*/ 13 w 26"/>
                <a:gd name="T15" fmla="*/ 0 h 26"/>
                <a:gd name="T16" fmla="*/ 0 w 26"/>
                <a:gd name="T17" fmla="*/ 13 h 26"/>
                <a:gd name="T18" fmla="*/ 13 w 26"/>
                <a:gd name="T1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2" y="13"/>
                  </a:moveTo>
                  <a:cubicBezTo>
                    <a:pt x="2" y="7"/>
                    <a:pt x="7" y="2"/>
                    <a:pt x="13" y="2"/>
                  </a:cubicBezTo>
                  <a:cubicBezTo>
                    <a:pt x="19" y="2"/>
                    <a:pt x="24" y="7"/>
                    <a:pt x="24" y="13"/>
                  </a:cubicBezTo>
                  <a:cubicBezTo>
                    <a:pt x="24" y="19"/>
                    <a:pt x="19" y="24"/>
                    <a:pt x="13" y="24"/>
                  </a:cubicBezTo>
                  <a:cubicBezTo>
                    <a:pt x="7" y="24"/>
                    <a:pt x="2" y="19"/>
                    <a:pt x="2" y="13"/>
                  </a:cubicBezTo>
                  <a:close/>
                  <a:moveTo>
                    <a:pt x="13" y="26"/>
                  </a:move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212" name="图片 211" descr="WKBE344@XEODZF56L7[5$_R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5246" y="2443984"/>
            <a:ext cx="1278645" cy="436752"/>
          </a:xfrm>
          <a:prstGeom prst="rect">
            <a:avLst/>
          </a:prstGeom>
        </p:spPr>
      </p:pic>
      <p:pic>
        <p:nvPicPr>
          <p:cNvPr id="211" name="图片 210" descr="MX@XF)60~J(AMLUJPF9_H4V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6" b="89831" l="4545" r="89827">
                        <a14:foregroundMark x1="85714" y1="40254" x2="85714" y2="40254"/>
                        <a14:foregroundMark x1="85281" y1="55508" x2="85281" y2="55508"/>
                        <a14:foregroundMark x1="79004" y1="58051" x2="79004" y2="58051"/>
                        <a14:foregroundMark x1="74675" y1="50847" x2="74675" y2="50847"/>
                        <a14:foregroundMark x1="64935" y1="50847" x2="64935" y2="50847"/>
                        <a14:foregroundMark x1="58658" y1="51695" x2="58658" y2="51695"/>
                        <a14:foregroundMark x1="59091" y1="60169" x2="59091" y2="601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1545" y="3347191"/>
            <a:ext cx="1518436" cy="775743"/>
          </a:xfrm>
          <a:prstGeom prst="rect">
            <a:avLst/>
          </a:prstGeom>
        </p:spPr>
      </p:pic>
      <p:grpSp>
        <p:nvGrpSpPr>
          <p:cNvPr id="213" name="组合 212"/>
          <p:cNvGrpSpPr/>
          <p:nvPr/>
        </p:nvGrpSpPr>
        <p:grpSpPr>
          <a:xfrm>
            <a:off x="4288636" y="2461726"/>
            <a:ext cx="1389545" cy="434657"/>
            <a:chOff x="9881615" y="1661160"/>
            <a:chExt cx="2436014" cy="761999"/>
          </a:xfrm>
        </p:grpSpPr>
        <p:pic>
          <p:nvPicPr>
            <p:cNvPr id="214" name="图片 213"/>
            <p:cNvPicPr>
              <a:picLocks noChangeAspect="1"/>
            </p:cNvPicPr>
            <p:nvPr/>
          </p:nvPicPr>
          <p:blipFill rotWithShape="1">
            <a:blip r:embed="rId6" cstate="email"/>
            <a:srcRect b="-6796"/>
            <a:stretch>
              <a:fillRect/>
            </a:stretch>
          </p:blipFill>
          <p:spPr>
            <a:xfrm>
              <a:off x="9881615" y="1752600"/>
              <a:ext cx="664466" cy="670559"/>
            </a:xfrm>
            <a:prstGeom prst="rect">
              <a:avLst/>
            </a:prstGeom>
          </p:spPr>
        </p:pic>
        <p:pic>
          <p:nvPicPr>
            <p:cNvPr id="215" name="图片 214"/>
            <p:cNvPicPr>
              <a:picLocks noChangeAspect="1"/>
            </p:cNvPicPr>
            <p:nvPr/>
          </p:nvPicPr>
          <p:blipFill rotWithShape="1">
            <a:blip r:embed="rId7" cstate="email"/>
            <a:srcRect t="-16990" b="-1"/>
            <a:stretch>
              <a:fillRect/>
            </a:stretch>
          </p:blipFill>
          <p:spPr>
            <a:xfrm>
              <a:off x="10591800" y="1661160"/>
              <a:ext cx="1725829" cy="734569"/>
            </a:xfrm>
            <a:prstGeom prst="rect">
              <a:avLst/>
            </a:prstGeom>
          </p:spPr>
        </p:pic>
      </p:grpSp>
      <p:pic>
        <p:nvPicPr>
          <p:cNvPr id="216" name="图片 215" descr="MAH61{[IQ9J@{72XIKV3GI4"/>
          <p:cNvPicPr>
            <a:picLocks noChangeAspect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5962" y="3458993"/>
            <a:ext cx="1583327" cy="490598"/>
          </a:xfrm>
          <a:prstGeom prst="rect">
            <a:avLst/>
          </a:prstGeom>
        </p:spPr>
      </p:pic>
      <p:pic>
        <p:nvPicPr>
          <p:cNvPr id="217" name="图片 216" descr="WP[74}FB48CH%_[5~)R]M8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57" b="85308" l="9665" r="89963">
                        <a14:backgroundMark x1="84758" y1="37915" x2="84758" y2="37915"/>
                        <a14:backgroundMark x1="82528" y1="31280" x2="82528" y2="31280"/>
                        <a14:backgroundMark x1="48699" y1="33175" x2="48699" y2="33175"/>
                        <a14:backgroundMark x1="56877" y1="47393" x2="56877" y2="47393"/>
                        <a14:backgroundMark x1="77695" y1="47393" x2="77695" y2="47393"/>
                        <a14:backgroundMark x1="34572" y1="45972" x2="34572" y2="45972"/>
                      </a14:backgroundRemoval>
                    </a14:imgEffect>
                  </a14:imgLayer>
                </a14:imgProps>
              </a:ext>
            </a:extLst>
          </a:blip>
          <a:srcRect b="14710"/>
          <a:stretch>
            <a:fillRect/>
          </a:stretch>
        </p:blipFill>
        <p:spPr>
          <a:xfrm>
            <a:off x="7668111" y="3365182"/>
            <a:ext cx="1094411" cy="732771"/>
          </a:xfrm>
          <a:prstGeom prst="rect">
            <a:avLst/>
          </a:prstGeom>
        </p:spPr>
      </p:pic>
      <p:pic>
        <p:nvPicPr>
          <p:cNvPr id="218" name="图片 217" descr="HSC_`UEE~S{S%}AWB}XTE_2"/>
          <p:cNvPicPr>
            <a:picLocks noChangeAspect="1"/>
          </p:cNvPicPr>
          <p:nvPr/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14332" y="3456650"/>
            <a:ext cx="1552131" cy="521055"/>
          </a:xfrm>
          <a:prstGeom prst="rect">
            <a:avLst/>
          </a:prstGeom>
        </p:spPr>
      </p:pic>
      <p:pic>
        <p:nvPicPr>
          <p:cNvPr id="220" name="Picture 2" descr="PADTEC 的图像结果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4438693" y="4629270"/>
            <a:ext cx="1199432" cy="28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" name="图片 15"/>
          <p:cNvPicPr>
            <a:picLocks noChangeAspect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6508977" y="4633802"/>
            <a:ext cx="1291979" cy="276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3" name="图片 12"/>
          <p:cNvPicPr>
            <a:picLocks noChangeAspect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483091" y="4561111"/>
            <a:ext cx="1483917" cy="42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4" name="图片 223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>
          <a:xfrm>
            <a:off x="2117253" y="4561683"/>
            <a:ext cx="1355780" cy="42064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合作伙伴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514350">
              <a:defRPr/>
            </a:pPr>
            <a:r>
              <a:rPr lang="zh-CN" altLang="zh-CN" dirty="0"/>
              <a:t>世界客户分布</a:t>
            </a:r>
            <a:endParaRPr lang="zh-CN" altLang="zh-CN" dirty="0" smtClean="0">
              <a:effectLst/>
            </a:endParaRPr>
          </a:p>
        </p:txBody>
      </p:sp>
      <p:sp>
        <p:nvSpPr>
          <p:cNvPr id="4" name="任意多边形 16656"/>
          <p:cNvSpPr/>
          <p:nvPr/>
        </p:nvSpPr>
        <p:spPr>
          <a:xfrm>
            <a:off x="5539556" y="2931230"/>
            <a:ext cx="119571" cy="178492"/>
          </a:xfrm>
          <a:custGeom>
            <a:avLst/>
            <a:gdLst/>
            <a:ahLst/>
            <a:cxnLst/>
            <a:rect l="0" t="0" r="0" b="0"/>
            <a:pathLst>
              <a:path w="84" h="126">
                <a:moveTo>
                  <a:pt x="18" y="126"/>
                </a:moveTo>
                <a:lnTo>
                  <a:pt x="0" y="114"/>
                </a:lnTo>
                <a:lnTo>
                  <a:pt x="0" y="102"/>
                </a:lnTo>
                <a:lnTo>
                  <a:pt x="6" y="96"/>
                </a:lnTo>
                <a:lnTo>
                  <a:pt x="12" y="84"/>
                </a:lnTo>
                <a:lnTo>
                  <a:pt x="12" y="66"/>
                </a:lnTo>
                <a:lnTo>
                  <a:pt x="6" y="60"/>
                </a:lnTo>
                <a:lnTo>
                  <a:pt x="12" y="54"/>
                </a:lnTo>
                <a:lnTo>
                  <a:pt x="6" y="36"/>
                </a:lnTo>
                <a:lnTo>
                  <a:pt x="30" y="30"/>
                </a:lnTo>
                <a:lnTo>
                  <a:pt x="30" y="18"/>
                </a:lnTo>
                <a:lnTo>
                  <a:pt x="54" y="0"/>
                </a:lnTo>
                <a:lnTo>
                  <a:pt x="60" y="6"/>
                </a:lnTo>
                <a:lnTo>
                  <a:pt x="72" y="6"/>
                </a:lnTo>
                <a:lnTo>
                  <a:pt x="78" y="18"/>
                </a:lnTo>
                <a:lnTo>
                  <a:pt x="84" y="30"/>
                </a:lnTo>
                <a:lnTo>
                  <a:pt x="72" y="42"/>
                </a:lnTo>
                <a:lnTo>
                  <a:pt x="78" y="66"/>
                </a:lnTo>
                <a:lnTo>
                  <a:pt x="72" y="96"/>
                </a:lnTo>
                <a:lnTo>
                  <a:pt x="54" y="102"/>
                </a:lnTo>
                <a:lnTo>
                  <a:pt x="18" y="12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任意多边形 16657"/>
          <p:cNvSpPr/>
          <p:nvPr/>
        </p:nvSpPr>
        <p:spPr>
          <a:xfrm>
            <a:off x="7262085" y="1473839"/>
            <a:ext cx="476554" cy="608257"/>
          </a:xfrm>
          <a:custGeom>
            <a:avLst/>
            <a:gdLst/>
            <a:ahLst/>
            <a:cxnLst/>
            <a:rect l="0" t="0" r="0" b="0"/>
            <a:pathLst>
              <a:path w="336" h="427">
                <a:moveTo>
                  <a:pt x="120" y="427"/>
                </a:moveTo>
                <a:lnTo>
                  <a:pt x="96" y="397"/>
                </a:lnTo>
                <a:lnTo>
                  <a:pt x="78" y="325"/>
                </a:lnTo>
                <a:lnTo>
                  <a:pt x="96" y="282"/>
                </a:lnTo>
                <a:lnTo>
                  <a:pt x="144" y="180"/>
                </a:lnTo>
                <a:lnTo>
                  <a:pt x="192" y="150"/>
                </a:lnTo>
                <a:lnTo>
                  <a:pt x="222" y="114"/>
                </a:lnTo>
                <a:lnTo>
                  <a:pt x="252" y="96"/>
                </a:lnTo>
                <a:lnTo>
                  <a:pt x="294" y="72"/>
                </a:lnTo>
                <a:lnTo>
                  <a:pt x="336" y="30"/>
                </a:lnTo>
                <a:lnTo>
                  <a:pt x="330" y="6"/>
                </a:lnTo>
                <a:lnTo>
                  <a:pt x="294" y="0"/>
                </a:lnTo>
                <a:lnTo>
                  <a:pt x="270" y="24"/>
                </a:lnTo>
                <a:lnTo>
                  <a:pt x="252" y="42"/>
                </a:lnTo>
                <a:lnTo>
                  <a:pt x="222" y="48"/>
                </a:lnTo>
                <a:lnTo>
                  <a:pt x="186" y="48"/>
                </a:lnTo>
                <a:lnTo>
                  <a:pt x="174" y="60"/>
                </a:lnTo>
                <a:lnTo>
                  <a:pt x="162" y="78"/>
                </a:lnTo>
                <a:lnTo>
                  <a:pt x="114" y="126"/>
                </a:lnTo>
                <a:lnTo>
                  <a:pt x="90" y="138"/>
                </a:lnTo>
                <a:lnTo>
                  <a:pt x="84" y="168"/>
                </a:lnTo>
                <a:lnTo>
                  <a:pt x="66" y="186"/>
                </a:lnTo>
                <a:lnTo>
                  <a:pt x="42" y="216"/>
                </a:lnTo>
                <a:lnTo>
                  <a:pt x="42" y="240"/>
                </a:lnTo>
                <a:lnTo>
                  <a:pt x="30" y="270"/>
                </a:lnTo>
                <a:lnTo>
                  <a:pt x="12" y="295"/>
                </a:lnTo>
                <a:lnTo>
                  <a:pt x="18" y="325"/>
                </a:lnTo>
                <a:lnTo>
                  <a:pt x="0" y="349"/>
                </a:lnTo>
                <a:lnTo>
                  <a:pt x="18" y="391"/>
                </a:lnTo>
                <a:lnTo>
                  <a:pt x="48" y="403"/>
                </a:lnTo>
                <a:lnTo>
                  <a:pt x="54" y="415"/>
                </a:lnTo>
                <a:lnTo>
                  <a:pt x="72" y="421"/>
                </a:lnTo>
                <a:lnTo>
                  <a:pt x="120" y="42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任意多边形 16658"/>
          <p:cNvSpPr/>
          <p:nvPr/>
        </p:nvSpPr>
        <p:spPr>
          <a:xfrm>
            <a:off x="6979618" y="5052333"/>
            <a:ext cx="181958" cy="377778"/>
          </a:xfrm>
          <a:custGeom>
            <a:avLst/>
            <a:gdLst/>
            <a:ahLst/>
            <a:cxnLst/>
            <a:rect l="0" t="0" r="0" b="0"/>
            <a:pathLst>
              <a:path w="126" h="265">
                <a:moveTo>
                  <a:pt x="6" y="217"/>
                </a:moveTo>
                <a:lnTo>
                  <a:pt x="0" y="193"/>
                </a:lnTo>
                <a:lnTo>
                  <a:pt x="12" y="169"/>
                </a:lnTo>
                <a:lnTo>
                  <a:pt x="24" y="139"/>
                </a:lnTo>
                <a:lnTo>
                  <a:pt x="12" y="91"/>
                </a:lnTo>
                <a:lnTo>
                  <a:pt x="30" y="78"/>
                </a:lnTo>
                <a:lnTo>
                  <a:pt x="54" y="60"/>
                </a:lnTo>
                <a:lnTo>
                  <a:pt x="78" y="24"/>
                </a:lnTo>
                <a:lnTo>
                  <a:pt x="108" y="0"/>
                </a:lnTo>
                <a:lnTo>
                  <a:pt x="126" y="24"/>
                </a:lnTo>
                <a:lnTo>
                  <a:pt x="126" y="66"/>
                </a:lnTo>
                <a:lnTo>
                  <a:pt x="126" y="91"/>
                </a:lnTo>
                <a:lnTo>
                  <a:pt x="78" y="253"/>
                </a:lnTo>
                <a:lnTo>
                  <a:pt x="54" y="259"/>
                </a:lnTo>
                <a:lnTo>
                  <a:pt x="30" y="265"/>
                </a:lnTo>
                <a:lnTo>
                  <a:pt x="6" y="247"/>
                </a:lnTo>
                <a:lnTo>
                  <a:pt x="6" y="21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任意多边形 16659"/>
          <p:cNvSpPr/>
          <p:nvPr/>
        </p:nvSpPr>
        <p:spPr>
          <a:xfrm>
            <a:off x="7972586" y="4477001"/>
            <a:ext cx="62385" cy="74516"/>
          </a:xfrm>
          <a:custGeom>
            <a:avLst/>
            <a:gdLst/>
            <a:ahLst/>
            <a:cxnLst/>
            <a:rect l="0" t="0" r="0" b="0"/>
            <a:pathLst>
              <a:path w="42" h="54">
                <a:moveTo>
                  <a:pt x="6" y="0"/>
                </a:moveTo>
                <a:lnTo>
                  <a:pt x="0" y="24"/>
                </a:lnTo>
                <a:lnTo>
                  <a:pt x="6" y="54"/>
                </a:lnTo>
                <a:lnTo>
                  <a:pt x="30" y="54"/>
                </a:lnTo>
                <a:lnTo>
                  <a:pt x="42" y="30"/>
                </a:lnTo>
                <a:lnTo>
                  <a:pt x="6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任意多边形 16660"/>
          <p:cNvSpPr/>
          <p:nvPr/>
        </p:nvSpPr>
        <p:spPr>
          <a:xfrm>
            <a:off x="8762801" y="4168540"/>
            <a:ext cx="58920" cy="58920"/>
          </a:xfrm>
          <a:custGeom>
            <a:avLst/>
            <a:gdLst/>
            <a:ahLst/>
            <a:cxnLst/>
            <a:rect l="0" t="0" r="0" b="0"/>
            <a:pathLst>
              <a:path w="42" h="42">
                <a:moveTo>
                  <a:pt x="0" y="30"/>
                </a:moveTo>
                <a:lnTo>
                  <a:pt x="12" y="12"/>
                </a:lnTo>
                <a:lnTo>
                  <a:pt x="30" y="0"/>
                </a:lnTo>
                <a:lnTo>
                  <a:pt x="42" y="12"/>
                </a:lnTo>
                <a:lnTo>
                  <a:pt x="30" y="30"/>
                </a:lnTo>
                <a:lnTo>
                  <a:pt x="12" y="42"/>
                </a:lnTo>
                <a:lnTo>
                  <a:pt x="0" y="3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任意多边形 16661"/>
          <p:cNvSpPr/>
          <p:nvPr/>
        </p:nvSpPr>
        <p:spPr>
          <a:xfrm>
            <a:off x="9079926" y="4022974"/>
            <a:ext cx="34659" cy="102243"/>
          </a:xfrm>
          <a:custGeom>
            <a:avLst/>
            <a:gdLst/>
            <a:ahLst/>
            <a:cxnLst/>
            <a:rect l="0" t="0" r="0" b="0"/>
            <a:pathLst>
              <a:path w="24" h="72">
                <a:moveTo>
                  <a:pt x="0" y="42"/>
                </a:moveTo>
                <a:lnTo>
                  <a:pt x="0" y="18"/>
                </a:lnTo>
                <a:lnTo>
                  <a:pt x="24" y="0"/>
                </a:lnTo>
                <a:lnTo>
                  <a:pt x="24" y="24"/>
                </a:lnTo>
                <a:lnTo>
                  <a:pt x="6" y="72"/>
                </a:lnTo>
                <a:lnTo>
                  <a:pt x="0" y="4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" name="任意多边形 16662"/>
          <p:cNvSpPr/>
          <p:nvPr/>
        </p:nvSpPr>
        <p:spPr>
          <a:xfrm>
            <a:off x="9336399" y="3757837"/>
            <a:ext cx="50255" cy="76249"/>
          </a:xfrm>
          <a:custGeom>
            <a:avLst/>
            <a:gdLst/>
            <a:ahLst/>
            <a:cxnLst/>
            <a:rect l="0" t="0" r="0" b="0"/>
            <a:pathLst>
              <a:path w="36" h="54">
                <a:moveTo>
                  <a:pt x="0" y="18"/>
                </a:moveTo>
                <a:lnTo>
                  <a:pt x="6" y="36"/>
                </a:lnTo>
                <a:lnTo>
                  <a:pt x="12" y="54"/>
                </a:lnTo>
                <a:lnTo>
                  <a:pt x="30" y="42"/>
                </a:lnTo>
                <a:lnTo>
                  <a:pt x="36" y="18"/>
                </a:lnTo>
                <a:lnTo>
                  <a:pt x="30" y="0"/>
                </a:lnTo>
                <a:lnTo>
                  <a:pt x="0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任意多边形 16663"/>
          <p:cNvSpPr/>
          <p:nvPr/>
        </p:nvSpPr>
        <p:spPr>
          <a:xfrm>
            <a:off x="9397052" y="3366195"/>
            <a:ext cx="376045" cy="408971"/>
          </a:xfrm>
          <a:custGeom>
            <a:avLst/>
            <a:gdLst/>
            <a:ahLst/>
            <a:cxnLst/>
            <a:rect l="0" t="0" r="0" b="0"/>
            <a:pathLst>
              <a:path w="264" h="289">
                <a:moveTo>
                  <a:pt x="6" y="247"/>
                </a:moveTo>
                <a:lnTo>
                  <a:pt x="42" y="235"/>
                </a:lnTo>
                <a:lnTo>
                  <a:pt x="66" y="235"/>
                </a:lnTo>
                <a:lnTo>
                  <a:pt x="108" y="199"/>
                </a:lnTo>
                <a:lnTo>
                  <a:pt x="138" y="187"/>
                </a:lnTo>
                <a:lnTo>
                  <a:pt x="144" y="157"/>
                </a:lnTo>
                <a:lnTo>
                  <a:pt x="156" y="109"/>
                </a:lnTo>
                <a:lnTo>
                  <a:pt x="156" y="72"/>
                </a:lnTo>
                <a:lnTo>
                  <a:pt x="174" y="48"/>
                </a:lnTo>
                <a:lnTo>
                  <a:pt x="174" y="18"/>
                </a:lnTo>
                <a:lnTo>
                  <a:pt x="186" y="0"/>
                </a:lnTo>
                <a:lnTo>
                  <a:pt x="210" y="18"/>
                </a:lnTo>
                <a:lnTo>
                  <a:pt x="246" y="30"/>
                </a:lnTo>
                <a:lnTo>
                  <a:pt x="264" y="30"/>
                </a:lnTo>
                <a:lnTo>
                  <a:pt x="240" y="54"/>
                </a:lnTo>
                <a:lnTo>
                  <a:pt x="222" y="66"/>
                </a:lnTo>
                <a:lnTo>
                  <a:pt x="210" y="85"/>
                </a:lnTo>
                <a:lnTo>
                  <a:pt x="180" y="60"/>
                </a:lnTo>
                <a:lnTo>
                  <a:pt x="162" y="97"/>
                </a:lnTo>
                <a:lnTo>
                  <a:pt x="186" y="139"/>
                </a:lnTo>
                <a:lnTo>
                  <a:pt x="168" y="169"/>
                </a:lnTo>
                <a:lnTo>
                  <a:pt x="162" y="193"/>
                </a:lnTo>
                <a:lnTo>
                  <a:pt x="162" y="235"/>
                </a:lnTo>
                <a:lnTo>
                  <a:pt x="150" y="247"/>
                </a:lnTo>
                <a:lnTo>
                  <a:pt x="138" y="241"/>
                </a:lnTo>
                <a:lnTo>
                  <a:pt x="126" y="247"/>
                </a:lnTo>
                <a:lnTo>
                  <a:pt x="102" y="247"/>
                </a:lnTo>
                <a:lnTo>
                  <a:pt x="90" y="247"/>
                </a:lnTo>
                <a:lnTo>
                  <a:pt x="66" y="271"/>
                </a:lnTo>
                <a:lnTo>
                  <a:pt x="60" y="259"/>
                </a:lnTo>
                <a:lnTo>
                  <a:pt x="48" y="265"/>
                </a:lnTo>
                <a:lnTo>
                  <a:pt x="36" y="271"/>
                </a:lnTo>
                <a:lnTo>
                  <a:pt x="12" y="289"/>
                </a:lnTo>
                <a:lnTo>
                  <a:pt x="0" y="259"/>
                </a:lnTo>
                <a:lnTo>
                  <a:pt x="6" y="24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" name="任意多边形 16664"/>
          <p:cNvSpPr/>
          <p:nvPr/>
        </p:nvSpPr>
        <p:spPr>
          <a:xfrm>
            <a:off x="9662189" y="2990150"/>
            <a:ext cx="67585" cy="334455"/>
          </a:xfrm>
          <a:custGeom>
            <a:avLst/>
            <a:gdLst/>
            <a:ahLst/>
            <a:cxnLst/>
            <a:rect l="0" t="0" r="0" b="0"/>
            <a:pathLst>
              <a:path w="48" h="234">
                <a:moveTo>
                  <a:pt x="12" y="222"/>
                </a:moveTo>
                <a:lnTo>
                  <a:pt x="12" y="180"/>
                </a:lnTo>
                <a:lnTo>
                  <a:pt x="6" y="90"/>
                </a:lnTo>
                <a:lnTo>
                  <a:pt x="0" y="66"/>
                </a:lnTo>
                <a:lnTo>
                  <a:pt x="6" y="30"/>
                </a:lnTo>
                <a:lnTo>
                  <a:pt x="12" y="0"/>
                </a:lnTo>
                <a:lnTo>
                  <a:pt x="24" y="36"/>
                </a:lnTo>
                <a:lnTo>
                  <a:pt x="24" y="60"/>
                </a:lnTo>
                <a:lnTo>
                  <a:pt x="48" y="156"/>
                </a:lnTo>
                <a:lnTo>
                  <a:pt x="30" y="144"/>
                </a:lnTo>
                <a:lnTo>
                  <a:pt x="24" y="168"/>
                </a:lnTo>
                <a:lnTo>
                  <a:pt x="24" y="198"/>
                </a:lnTo>
                <a:lnTo>
                  <a:pt x="42" y="234"/>
                </a:lnTo>
                <a:lnTo>
                  <a:pt x="12" y="22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任意多边形 16665"/>
          <p:cNvSpPr/>
          <p:nvPr/>
        </p:nvSpPr>
        <p:spPr>
          <a:xfrm>
            <a:off x="10339765" y="5922262"/>
            <a:ext cx="195820" cy="223548"/>
          </a:xfrm>
          <a:custGeom>
            <a:avLst/>
            <a:gdLst/>
            <a:ahLst/>
            <a:cxnLst/>
            <a:rect l="0" t="0" r="0" b="0"/>
            <a:pathLst>
              <a:path w="138" h="157">
                <a:moveTo>
                  <a:pt x="0" y="133"/>
                </a:moveTo>
                <a:lnTo>
                  <a:pt x="18" y="97"/>
                </a:lnTo>
                <a:lnTo>
                  <a:pt x="30" y="79"/>
                </a:lnTo>
                <a:lnTo>
                  <a:pt x="66" y="60"/>
                </a:lnTo>
                <a:lnTo>
                  <a:pt x="78" y="54"/>
                </a:lnTo>
                <a:lnTo>
                  <a:pt x="90" y="30"/>
                </a:lnTo>
                <a:lnTo>
                  <a:pt x="102" y="0"/>
                </a:lnTo>
                <a:lnTo>
                  <a:pt x="114" y="12"/>
                </a:lnTo>
                <a:lnTo>
                  <a:pt x="138" y="18"/>
                </a:lnTo>
                <a:lnTo>
                  <a:pt x="138" y="36"/>
                </a:lnTo>
                <a:lnTo>
                  <a:pt x="114" y="54"/>
                </a:lnTo>
                <a:lnTo>
                  <a:pt x="102" y="67"/>
                </a:lnTo>
                <a:lnTo>
                  <a:pt x="78" y="91"/>
                </a:lnTo>
                <a:lnTo>
                  <a:pt x="72" y="115"/>
                </a:lnTo>
                <a:lnTo>
                  <a:pt x="66" y="151"/>
                </a:lnTo>
                <a:lnTo>
                  <a:pt x="36" y="157"/>
                </a:lnTo>
                <a:lnTo>
                  <a:pt x="18" y="151"/>
                </a:lnTo>
                <a:lnTo>
                  <a:pt x="0" y="133"/>
                </a:lnTo>
                <a:close/>
              </a:path>
            </a:pathLst>
          </a:custGeom>
          <a:solidFill>
            <a:srgbClr val="63A1CF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" name="任意多边形 16666"/>
          <p:cNvSpPr/>
          <p:nvPr/>
        </p:nvSpPr>
        <p:spPr>
          <a:xfrm>
            <a:off x="10509591" y="5721243"/>
            <a:ext cx="136901" cy="220082"/>
          </a:xfrm>
          <a:custGeom>
            <a:avLst/>
            <a:gdLst/>
            <a:ahLst/>
            <a:cxnLst/>
            <a:rect l="0" t="0" r="0" b="0"/>
            <a:pathLst>
              <a:path w="96" h="156">
                <a:moveTo>
                  <a:pt x="6" y="108"/>
                </a:moveTo>
                <a:lnTo>
                  <a:pt x="24" y="78"/>
                </a:lnTo>
                <a:lnTo>
                  <a:pt x="24" y="54"/>
                </a:lnTo>
                <a:lnTo>
                  <a:pt x="0" y="0"/>
                </a:lnTo>
                <a:lnTo>
                  <a:pt x="30" y="12"/>
                </a:lnTo>
                <a:lnTo>
                  <a:pt x="30" y="42"/>
                </a:lnTo>
                <a:lnTo>
                  <a:pt x="42" y="60"/>
                </a:lnTo>
                <a:lnTo>
                  <a:pt x="60" y="78"/>
                </a:lnTo>
                <a:lnTo>
                  <a:pt x="84" y="66"/>
                </a:lnTo>
                <a:lnTo>
                  <a:pt x="96" y="78"/>
                </a:lnTo>
                <a:lnTo>
                  <a:pt x="90" y="90"/>
                </a:lnTo>
                <a:lnTo>
                  <a:pt x="78" y="102"/>
                </a:lnTo>
                <a:lnTo>
                  <a:pt x="66" y="114"/>
                </a:lnTo>
                <a:lnTo>
                  <a:pt x="60" y="132"/>
                </a:lnTo>
                <a:lnTo>
                  <a:pt x="42" y="156"/>
                </a:lnTo>
                <a:lnTo>
                  <a:pt x="24" y="144"/>
                </a:lnTo>
                <a:lnTo>
                  <a:pt x="30" y="126"/>
                </a:lnTo>
                <a:lnTo>
                  <a:pt x="6" y="108"/>
                </a:lnTo>
                <a:close/>
              </a:path>
            </a:pathLst>
          </a:custGeom>
          <a:solidFill>
            <a:srgbClr val="63A1CF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任意多边形 16667"/>
          <p:cNvSpPr/>
          <p:nvPr/>
        </p:nvSpPr>
        <p:spPr>
          <a:xfrm>
            <a:off x="8891037" y="5036737"/>
            <a:ext cx="1079613" cy="819674"/>
          </a:xfrm>
          <a:custGeom>
            <a:avLst/>
            <a:gdLst/>
            <a:ahLst/>
            <a:cxnLst/>
            <a:rect l="0" t="0" r="0" b="0"/>
            <a:pathLst>
              <a:path w="757" h="577">
                <a:moveTo>
                  <a:pt x="30" y="463"/>
                </a:moveTo>
                <a:lnTo>
                  <a:pt x="36" y="415"/>
                </a:lnTo>
                <a:lnTo>
                  <a:pt x="30" y="385"/>
                </a:lnTo>
                <a:lnTo>
                  <a:pt x="6" y="307"/>
                </a:lnTo>
                <a:lnTo>
                  <a:pt x="6" y="283"/>
                </a:lnTo>
                <a:lnTo>
                  <a:pt x="0" y="247"/>
                </a:lnTo>
                <a:lnTo>
                  <a:pt x="6" y="217"/>
                </a:lnTo>
                <a:lnTo>
                  <a:pt x="30" y="193"/>
                </a:lnTo>
                <a:lnTo>
                  <a:pt x="78" y="175"/>
                </a:lnTo>
                <a:lnTo>
                  <a:pt x="114" y="151"/>
                </a:lnTo>
                <a:lnTo>
                  <a:pt x="144" y="145"/>
                </a:lnTo>
                <a:lnTo>
                  <a:pt x="156" y="109"/>
                </a:lnTo>
                <a:lnTo>
                  <a:pt x="180" y="97"/>
                </a:lnTo>
                <a:lnTo>
                  <a:pt x="204" y="90"/>
                </a:lnTo>
                <a:lnTo>
                  <a:pt x="240" y="60"/>
                </a:lnTo>
                <a:lnTo>
                  <a:pt x="264" y="48"/>
                </a:lnTo>
                <a:lnTo>
                  <a:pt x="282" y="60"/>
                </a:lnTo>
                <a:lnTo>
                  <a:pt x="300" y="66"/>
                </a:lnTo>
                <a:lnTo>
                  <a:pt x="312" y="42"/>
                </a:lnTo>
                <a:lnTo>
                  <a:pt x="330" y="24"/>
                </a:lnTo>
                <a:lnTo>
                  <a:pt x="360" y="18"/>
                </a:lnTo>
                <a:lnTo>
                  <a:pt x="372" y="0"/>
                </a:lnTo>
                <a:lnTo>
                  <a:pt x="396" y="6"/>
                </a:lnTo>
                <a:lnTo>
                  <a:pt x="438" y="12"/>
                </a:lnTo>
                <a:lnTo>
                  <a:pt x="432" y="36"/>
                </a:lnTo>
                <a:lnTo>
                  <a:pt x="420" y="66"/>
                </a:lnTo>
                <a:lnTo>
                  <a:pt x="438" y="78"/>
                </a:lnTo>
                <a:lnTo>
                  <a:pt x="468" y="78"/>
                </a:lnTo>
                <a:lnTo>
                  <a:pt x="492" y="115"/>
                </a:lnTo>
                <a:lnTo>
                  <a:pt x="510" y="109"/>
                </a:lnTo>
                <a:lnTo>
                  <a:pt x="540" y="90"/>
                </a:lnTo>
                <a:lnTo>
                  <a:pt x="540" y="30"/>
                </a:lnTo>
                <a:lnTo>
                  <a:pt x="564" y="0"/>
                </a:lnTo>
                <a:lnTo>
                  <a:pt x="576" y="42"/>
                </a:lnTo>
                <a:lnTo>
                  <a:pt x="582" y="54"/>
                </a:lnTo>
                <a:lnTo>
                  <a:pt x="594" y="60"/>
                </a:lnTo>
                <a:lnTo>
                  <a:pt x="612" y="121"/>
                </a:lnTo>
                <a:lnTo>
                  <a:pt x="642" y="151"/>
                </a:lnTo>
                <a:lnTo>
                  <a:pt x="678" y="163"/>
                </a:lnTo>
                <a:lnTo>
                  <a:pt x="690" y="199"/>
                </a:lnTo>
                <a:lnTo>
                  <a:pt x="708" y="211"/>
                </a:lnTo>
                <a:lnTo>
                  <a:pt x="714" y="241"/>
                </a:lnTo>
                <a:lnTo>
                  <a:pt x="751" y="265"/>
                </a:lnTo>
                <a:lnTo>
                  <a:pt x="751" y="289"/>
                </a:lnTo>
                <a:lnTo>
                  <a:pt x="757" y="325"/>
                </a:lnTo>
                <a:lnTo>
                  <a:pt x="757" y="379"/>
                </a:lnTo>
                <a:lnTo>
                  <a:pt x="714" y="469"/>
                </a:lnTo>
                <a:lnTo>
                  <a:pt x="696" y="523"/>
                </a:lnTo>
                <a:lnTo>
                  <a:pt x="696" y="547"/>
                </a:lnTo>
                <a:lnTo>
                  <a:pt x="684" y="547"/>
                </a:lnTo>
                <a:lnTo>
                  <a:pt x="660" y="559"/>
                </a:lnTo>
                <a:lnTo>
                  <a:pt x="636" y="577"/>
                </a:lnTo>
                <a:lnTo>
                  <a:pt x="618" y="577"/>
                </a:lnTo>
                <a:lnTo>
                  <a:pt x="594" y="559"/>
                </a:lnTo>
                <a:lnTo>
                  <a:pt x="576" y="571"/>
                </a:lnTo>
                <a:lnTo>
                  <a:pt x="534" y="553"/>
                </a:lnTo>
                <a:lnTo>
                  <a:pt x="498" y="535"/>
                </a:lnTo>
                <a:lnTo>
                  <a:pt x="480" y="505"/>
                </a:lnTo>
                <a:lnTo>
                  <a:pt x="468" y="481"/>
                </a:lnTo>
                <a:lnTo>
                  <a:pt x="444" y="487"/>
                </a:lnTo>
                <a:lnTo>
                  <a:pt x="420" y="463"/>
                </a:lnTo>
                <a:lnTo>
                  <a:pt x="378" y="421"/>
                </a:lnTo>
                <a:lnTo>
                  <a:pt x="312" y="409"/>
                </a:lnTo>
                <a:lnTo>
                  <a:pt x="264" y="415"/>
                </a:lnTo>
                <a:lnTo>
                  <a:pt x="204" y="433"/>
                </a:lnTo>
                <a:lnTo>
                  <a:pt x="198" y="451"/>
                </a:lnTo>
                <a:lnTo>
                  <a:pt x="162" y="457"/>
                </a:lnTo>
                <a:lnTo>
                  <a:pt x="138" y="457"/>
                </a:lnTo>
                <a:lnTo>
                  <a:pt x="120" y="475"/>
                </a:lnTo>
                <a:lnTo>
                  <a:pt x="84" y="487"/>
                </a:lnTo>
                <a:lnTo>
                  <a:pt x="60" y="487"/>
                </a:lnTo>
                <a:lnTo>
                  <a:pt x="30" y="46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" name="任意多边形 16668"/>
          <p:cNvSpPr/>
          <p:nvPr/>
        </p:nvSpPr>
        <p:spPr>
          <a:xfrm>
            <a:off x="9738438" y="5904933"/>
            <a:ext cx="95312" cy="129970"/>
          </a:xfrm>
          <a:custGeom>
            <a:avLst/>
            <a:gdLst/>
            <a:ahLst/>
            <a:cxnLst/>
            <a:rect l="0" t="0" r="0" b="0"/>
            <a:pathLst>
              <a:path w="66" h="91">
                <a:moveTo>
                  <a:pt x="0" y="18"/>
                </a:moveTo>
                <a:lnTo>
                  <a:pt x="12" y="48"/>
                </a:lnTo>
                <a:lnTo>
                  <a:pt x="18" y="72"/>
                </a:lnTo>
                <a:lnTo>
                  <a:pt x="36" y="91"/>
                </a:lnTo>
                <a:lnTo>
                  <a:pt x="48" y="66"/>
                </a:lnTo>
                <a:lnTo>
                  <a:pt x="66" y="30"/>
                </a:lnTo>
                <a:lnTo>
                  <a:pt x="66" y="0"/>
                </a:lnTo>
                <a:lnTo>
                  <a:pt x="42" y="12"/>
                </a:lnTo>
                <a:lnTo>
                  <a:pt x="0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" name="任意多边形 16669"/>
          <p:cNvSpPr/>
          <p:nvPr/>
        </p:nvSpPr>
        <p:spPr>
          <a:xfrm>
            <a:off x="8428345" y="4586176"/>
            <a:ext cx="263405" cy="289398"/>
          </a:xfrm>
          <a:custGeom>
            <a:avLst/>
            <a:gdLst/>
            <a:ahLst/>
            <a:cxnLst/>
            <a:rect l="0" t="0" r="0" b="0"/>
            <a:pathLst>
              <a:path w="31" h="34">
                <a:moveTo>
                  <a:pt x="0" y="0"/>
                </a:moveTo>
                <a:cubicBezTo>
                  <a:pt x="4" y="0"/>
                  <a:pt x="4" y="0"/>
                  <a:pt x="4" y="0"/>
                </a:cubicBezTo>
                <a:cubicBezTo>
                  <a:pt x="8" y="6"/>
                  <a:pt x="8" y="6"/>
                  <a:pt x="8" y="6"/>
                </a:cubicBezTo>
                <a:cubicBezTo>
                  <a:pt x="11" y="8"/>
                  <a:pt x="11" y="8"/>
                  <a:pt x="11" y="8"/>
                </a:cubicBezTo>
                <a:cubicBezTo>
                  <a:pt x="16" y="10"/>
                  <a:pt x="16" y="10"/>
                  <a:pt x="16" y="10"/>
                </a:cubicBezTo>
                <a:cubicBezTo>
                  <a:pt x="24" y="17"/>
                  <a:pt x="24" y="17"/>
                  <a:pt x="24" y="17"/>
                </a:cubicBezTo>
                <a:cubicBezTo>
                  <a:pt x="26" y="20"/>
                  <a:pt x="26" y="20"/>
                  <a:pt x="26" y="20"/>
                </a:cubicBezTo>
                <a:cubicBezTo>
                  <a:pt x="30" y="25"/>
                  <a:pt x="30" y="25"/>
                  <a:pt x="30" y="25"/>
                </a:cubicBezTo>
                <a:cubicBezTo>
                  <a:pt x="31" y="31"/>
                  <a:pt x="31" y="31"/>
                  <a:pt x="31" y="31"/>
                </a:cubicBezTo>
                <a:cubicBezTo>
                  <a:pt x="27" y="34"/>
                  <a:pt x="27" y="34"/>
                  <a:pt x="27" y="34"/>
                </a:cubicBezTo>
                <a:cubicBezTo>
                  <a:pt x="21" y="29"/>
                  <a:pt x="21" y="29"/>
                  <a:pt x="21" y="29"/>
                </a:cubicBezTo>
                <a:cubicBezTo>
                  <a:pt x="15" y="26"/>
                  <a:pt x="15" y="26"/>
                  <a:pt x="15" y="26"/>
                </a:cubicBezTo>
                <a:cubicBezTo>
                  <a:pt x="12" y="18"/>
                  <a:pt x="12" y="18"/>
                  <a:pt x="12" y="18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7" y="13"/>
                  <a:pt x="6" y="12"/>
                </a:cubicBezTo>
                <a:cubicBezTo>
                  <a:pt x="4" y="11"/>
                  <a:pt x="1" y="8"/>
                  <a:pt x="1" y="8"/>
                </a:cubicBez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任意多边形 16670"/>
          <p:cNvSpPr/>
          <p:nvPr/>
        </p:nvSpPr>
        <p:spPr>
          <a:xfrm>
            <a:off x="8788794" y="4534188"/>
            <a:ext cx="247809" cy="289398"/>
          </a:xfrm>
          <a:custGeom>
            <a:avLst/>
            <a:gdLst/>
            <a:ahLst/>
            <a:cxnLst/>
            <a:rect l="0" t="0" r="0" b="0"/>
            <a:pathLst>
              <a:path w="174" h="204">
                <a:moveTo>
                  <a:pt x="12" y="168"/>
                </a:moveTo>
                <a:lnTo>
                  <a:pt x="0" y="144"/>
                </a:lnTo>
                <a:lnTo>
                  <a:pt x="0" y="108"/>
                </a:lnTo>
                <a:lnTo>
                  <a:pt x="12" y="90"/>
                </a:lnTo>
                <a:lnTo>
                  <a:pt x="36" y="84"/>
                </a:lnTo>
                <a:lnTo>
                  <a:pt x="60" y="66"/>
                </a:lnTo>
                <a:lnTo>
                  <a:pt x="96" y="24"/>
                </a:lnTo>
                <a:lnTo>
                  <a:pt x="138" y="0"/>
                </a:lnTo>
                <a:lnTo>
                  <a:pt x="162" y="12"/>
                </a:lnTo>
                <a:lnTo>
                  <a:pt x="174" y="30"/>
                </a:lnTo>
                <a:lnTo>
                  <a:pt x="156" y="48"/>
                </a:lnTo>
                <a:lnTo>
                  <a:pt x="150" y="66"/>
                </a:lnTo>
                <a:lnTo>
                  <a:pt x="156" y="90"/>
                </a:lnTo>
                <a:lnTo>
                  <a:pt x="174" y="108"/>
                </a:lnTo>
                <a:lnTo>
                  <a:pt x="156" y="120"/>
                </a:lnTo>
                <a:lnTo>
                  <a:pt x="150" y="132"/>
                </a:lnTo>
                <a:lnTo>
                  <a:pt x="138" y="150"/>
                </a:lnTo>
                <a:lnTo>
                  <a:pt x="126" y="168"/>
                </a:lnTo>
                <a:lnTo>
                  <a:pt x="114" y="198"/>
                </a:lnTo>
                <a:lnTo>
                  <a:pt x="90" y="204"/>
                </a:lnTo>
                <a:lnTo>
                  <a:pt x="72" y="192"/>
                </a:lnTo>
                <a:lnTo>
                  <a:pt x="42" y="192"/>
                </a:lnTo>
                <a:lnTo>
                  <a:pt x="24" y="192"/>
                </a:lnTo>
                <a:lnTo>
                  <a:pt x="12" y="16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任意多边形 16671"/>
          <p:cNvSpPr/>
          <p:nvPr/>
        </p:nvSpPr>
        <p:spPr>
          <a:xfrm>
            <a:off x="9060864" y="4218795"/>
            <a:ext cx="154230" cy="213149"/>
          </a:xfrm>
          <a:custGeom>
            <a:avLst/>
            <a:gdLst/>
            <a:ahLst/>
            <a:cxnLst/>
            <a:rect l="0" t="0" r="0" b="0"/>
            <a:pathLst>
              <a:path w="108" h="151">
                <a:moveTo>
                  <a:pt x="12" y="18"/>
                </a:moveTo>
                <a:lnTo>
                  <a:pt x="0" y="42"/>
                </a:lnTo>
                <a:lnTo>
                  <a:pt x="6" y="72"/>
                </a:lnTo>
                <a:lnTo>
                  <a:pt x="18" y="85"/>
                </a:lnTo>
                <a:lnTo>
                  <a:pt x="36" y="91"/>
                </a:lnTo>
                <a:lnTo>
                  <a:pt x="72" y="109"/>
                </a:lnTo>
                <a:lnTo>
                  <a:pt x="78" y="139"/>
                </a:lnTo>
                <a:lnTo>
                  <a:pt x="108" y="151"/>
                </a:lnTo>
                <a:lnTo>
                  <a:pt x="102" y="127"/>
                </a:lnTo>
                <a:lnTo>
                  <a:pt x="78" y="91"/>
                </a:lnTo>
                <a:lnTo>
                  <a:pt x="42" y="66"/>
                </a:lnTo>
                <a:lnTo>
                  <a:pt x="48" y="48"/>
                </a:lnTo>
                <a:lnTo>
                  <a:pt x="54" y="12"/>
                </a:lnTo>
                <a:lnTo>
                  <a:pt x="30" y="0"/>
                </a:lnTo>
                <a:lnTo>
                  <a:pt x="12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" name="任意多边形 16672"/>
          <p:cNvSpPr/>
          <p:nvPr/>
        </p:nvSpPr>
        <p:spPr>
          <a:xfrm>
            <a:off x="9123250" y="4466603"/>
            <a:ext cx="126503" cy="100510"/>
          </a:xfrm>
          <a:custGeom>
            <a:avLst/>
            <a:gdLst/>
            <a:ahLst/>
            <a:cxnLst/>
            <a:rect l="0" t="0" r="0" b="0"/>
            <a:pathLst>
              <a:path w="90" h="72">
                <a:moveTo>
                  <a:pt x="0" y="54"/>
                </a:moveTo>
                <a:lnTo>
                  <a:pt x="18" y="24"/>
                </a:lnTo>
                <a:lnTo>
                  <a:pt x="42" y="24"/>
                </a:lnTo>
                <a:lnTo>
                  <a:pt x="60" y="0"/>
                </a:lnTo>
                <a:lnTo>
                  <a:pt x="90" y="24"/>
                </a:lnTo>
                <a:lnTo>
                  <a:pt x="90" y="72"/>
                </a:lnTo>
                <a:lnTo>
                  <a:pt x="60" y="60"/>
                </a:lnTo>
                <a:lnTo>
                  <a:pt x="42" y="60"/>
                </a:lnTo>
                <a:lnTo>
                  <a:pt x="24" y="48"/>
                </a:lnTo>
                <a:lnTo>
                  <a:pt x="0" y="5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任意多边形 16673"/>
          <p:cNvSpPr/>
          <p:nvPr/>
        </p:nvSpPr>
        <p:spPr>
          <a:xfrm>
            <a:off x="9036603" y="4686686"/>
            <a:ext cx="154230" cy="188889"/>
          </a:xfrm>
          <a:custGeom>
            <a:avLst/>
            <a:gdLst/>
            <a:ahLst/>
            <a:cxnLst/>
            <a:rect l="0" t="0" r="0" b="0"/>
            <a:pathLst>
              <a:path w="108" h="132">
                <a:moveTo>
                  <a:pt x="12" y="126"/>
                </a:moveTo>
                <a:lnTo>
                  <a:pt x="12" y="108"/>
                </a:lnTo>
                <a:lnTo>
                  <a:pt x="0" y="84"/>
                </a:lnTo>
                <a:lnTo>
                  <a:pt x="6" y="66"/>
                </a:lnTo>
                <a:lnTo>
                  <a:pt x="24" y="24"/>
                </a:lnTo>
                <a:lnTo>
                  <a:pt x="36" y="12"/>
                </a:lnTo>
                <a:lnTo>
                  <a:pt x="66" y="6"/>
                </a:lnTo>
                <a:lnTo>
                  <a:pt x="108" y="0"/>
                </a:lnTo>
                <a:lnTo>
                  <a:pt x="108" y="12"/>
                </a:lnTo>
                <a:lnTo>
                  <a:pt x="90" y="12"/>
                </a:lnTo>
                <a:lnTo>
                  <a:pt x="54" y="24"/>
                </a:lnTo>
                <a:lnTo>
                  <a:pt x="42" y="42"/>
                </a:lnTo>
                <a:lnTo>
                  <a:pt x="84" y="42"/>
                </a:lnTo>
                <a:lnTo>
                  <a:pt x="90" y="60"/>
                </a:lnTo>
                <a:lnTo>
                  <a:pt x="78" y="66"/>
                </a:lnTo>
                <a:lnTo>
                  <a:pt x="66" y="78"/>
                </a:lnTo>
                <a:lnTo>
                  <a:pt x="90" y="102"/>
                </a:lnTo>
                <a:lnTo>
                  <a:pt x="96" y="126"/>
                </a:lnTo>
                <a:lnTo>
                  <a:pt x="72" y="126"/>
                </a:lnTo>
                <a:lnTo>
                  <a:pt x="54" y="108"/>
                </a:lnTo>
                <a:lnTo>
                  <a:pt x="36" y="84"/>
                </a:lnTo>
                <a:lnTo>
                  <a:pt x="36" y="114"/>
                </a:lnTo>
                <a:lnTo>
                  <a:pt x="36" y="132"/>
                </a:lnTo>
                <a:lnTo>
                  <a:pt x="12" y="12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" name="任意多边形 16674"/>
          <p:cNvSpPr/>
          <p:nvPr/>
        </p:nvSpPr>
        <p:spPr>
          <a:xfrm>
            <a:off x="8686552" y="4901569"/>
            <a:ext cx="289398" cy="65851"/>
          </a:xfrm>
          <a:custGeom>
            <a:avLst/>
            <a:gdLst/>
            <a:ahLst/>
            <a:cxnLst/>
            <a:rect l="0" t="0" r="0" b="0"/>
            <a:pathLst>
              <a:path w="34" h="8">
                <a:moveTo>
                  <a:pt x="0" y="1"/>
                </a:moveTo>
                <a:cubicBezTo>
                  <a:pt x="9" y="0"/>
                  <a:pt x="9" y="0"/>
                  <a:pt x="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31" y="5"/>
                  <a:pt x="31" y="5"/>
                  <a:pt x="31" y="5"/>
                </a:cubicBezTo>
                <a:cubicBezTo>
                  <a:pt x="34" y="8"/>
                  <a:pt x="34" y="8"/>
                  <a:pt x="34" y="8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0" y="4"/>
                  <a:pt x="8" y="4"/>
                </a:cubicBezTo>
                <a:cubicBezTo>
                  <a:pt x="7" y="3"/>
                  <a:pt x="0" y="1"/>
                  <a:pt x="0" y="1"/>
                </a:cubicBez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" name="任意多边形 16675"/>
          <p:cNvSpPr/>
          <p:nvPr/>
        </p:nvSpPr>
        <p:spPr>
          <a:xfrm>
            <a:off x="4094294" y="3114920"/>
            <a:ext cx="173293" cy="195821"/>
          </a:xfrm>
          <a:custGeom>
            <a:avLst/>
            <a:gdLst/>
            <a:ahLst/>
            <a:cxnLst/>
            <a:rect l="0" t="0" r="0" b="0"/>
            <a:pathLst>
              <a:path w="120" h="138">
                <a:moveTo>
                  <a:pt x="0" y="114"/>
                </a:moveTo>
                <a:lnTo>
                  <a:pt x="0" y="90"/>
                </a:lnTo>
                <a:lnTo>
                  <a:pt x="6" y="72"/>
                </a:lnTo>
                <a:lnTo>
                  <a:pt x="36" y="24"/>
                </a:lnTo>
                <a:lnTo>
                  <a:pt x="66" y="0"/>
                </a:lnTo>
                <a:lnTo>
                  <a:pt x="66" y="18"/>
                </a:lnTo>
                <a:lnTo>
                  <a:pt x="54" y="42"/>
                </a:lnTo>
                <a:lnTo>
                  <a:pt x="60" y="54"/>
                </a:lnTo>
                <a:lnTo>
                  <a:pt x="108" y="78"/>
                </a:lnTo>
                <a:lnTo>
                  <a:pt x="120" y="108"/>
                </a:lnTo>
                <a:lnTo>
                  <a:pt x="120" y="132"/>
                </a:lnTo>
                <a:lnTo>
                  <a:pt x="96" y="138"/>
                </a:lnTo>
                <a:lnTo>
                  <a:pt x="84" y="120"/>
                </a:lnTo>
                <a:lnTo>
                  <a:pt x="66" y="126"/>
                </a:lnTo>
                <a:lnTo>
                  <a:pt x="48" y="114"/>
                </a:lnTo>
                <a:lnTo>
                  <a:pt x="18" y="108"/>
                </a:lnTo>
                <a:lnTo>
                  <a:pt x="0" y="11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4" name="任意多边形 16676"/>
          <p:cNvSpPr/>
          <p:nvPr/>
        </p:nvSpPr>
        <p:spPr>
          <a:xfrm>
            <a:off x="3382060" y="4104422"/>
            <a:ext cx="301529" cy="84913"/>
          </a:xfrm>
          <a:custGeom>
            <a:avLst/>
            <a:gdLst/>
            <a:ahLst/>
            <a:cxnLst/>
            <a:rect l="0" t="0" r="0" b="0"/>
            <a:pathLst>
              <a:path w="35" h="10">
                <a:moveTo>
                  <a:pt x="2" y="1"/>
                </a:moveTo>
                <a:cubicBezTo>
                  <a:pt x="8" y="0"/>
                  <a:pt x="8" y="0"/>
                  <a:pt x="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5"/>
                  <a:pt x="28" y="6"/>
                </a:cubicBezTo>
                <a:cubicBezTo>
                  <a:pt x="30" y="7"/>
                  <a:pt x="33" y="7"/>
                  <a:pt x="33" y="7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9"/>
                  <a:pt x="35" y="10"/>
                  <a:pt x="33" y="10"/>
                </a:cubicBezTo>
                <a:cubicBezTo>
                  <a:pt x="31" y="10"/>
                  <a:pt x="25" y="10"/>
                  <a:pt x="25" y="10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5"/>
                  <a:pt x="21" y="5"/>
                  <a:pt x="21" y="5"/>
                </a:cubicBezTo>
                <a:cubicBezTo>
                  <a:pt x="15" y="4"/>
                  <a:pt x="15" y="4"/>
                  <a:pt x="15" y="4"/>
                </a:cubicBezTo>
                <a:cubicBezTo>
                  <a:pt x="9" y="4"/>
                  <a:pt x="9" y="4"/>
                  <a:pt x="9" y="4"/>
                </a:cubicBezTo>
                <a:cubicBezTo>
                  <a:pt x="5" y="4"/>
                  <a:pt x="5" y="4"/>
                  <a:pt x="5" y="4"/>
                </a:cubicBezTo>
                <a:cubicBezTo>
                  <a:pt x="0" y="3"/>
                  <a:pt x="0" y="3"/>
                  <a:pt x="0" y="3"/>
                </a:cubicBezTo>
                <a:lnTo>
                  <a:pt x="2" y="1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" name="任意多边形 16677"/>
          <p:cNvSpPr/>
          <p:nvPr/>
        </p:nvSpPr>
        <p:spPr>
          <a:xfrm>
            <a:off x="3683590" y="4198000"/>
            <a:ext cx="187156" cy="51988"/>
          </a:xfrm>
          <a:custGeom>
            <a:avLst/>
            <a:gdLst/>
            <a:ahLst/>
            <a:cxnLst/>
            <a:rect l="0" t="0" r="0" b="0"/>
            <a:pathLst>
              <a:path w="132" h="36">
                <a:moveTo>
                  <a:pt x="24" y="0"/>
                </a:moveTo>
                <a:lnTo>
                  <a:pt x="24" y="12"/>
                </a:lnTo>
                <a:lnTo>
                  <a:pt x="0" y="18"/>
                </a:lnTo>
                <a:lnTo>
                  <a:pt x="30" y="30"/>
                </a:lnTo>
                <a:lnTo>
                  <a:pt x="42" y="36"/>
                </a:lnTo>
                <a:lnTo>
                  <a:pt x="66" y="36"/>
                </a:lnTo>
                <a:lnTo>
                  <a:pt x="84" y="24"/>
                </a:lnTo>
                <a:lnTo>
                  <a:pt x="132" y="30"/>
                </a:lnTo>
                <a:lnTo>
                  <a:pt x="108" y="18"/>
                </a:lnTo>
                <a:lnTo>
                  <a:pt x="72" y="0"/>
                </a:lnTo>
                <a:lnTo>
                  <a:pt x="24" y="0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" name="任意多边形 16678"/>
          <p:cNvSpPr/>
          <p:nvPr/>
        </p:nvSpPr>
        <p:spPr>
          <a:xfrm>
            <a:off x="6132217" y="3607072"/>
            <a:ext cx="84913" cy="50255"/>
          </a:xfrm>
          <a:custGeom>
            <a:avLst/>
            <a:gdLst/>
            <a:ahLst/>
            <a:cxnLst/>
            <a:rect l="0" t="0" r="0" b="0"/>
            <a:pathLst>
              <a:path w="60" h="36">
                <a:moveTo>
                  <a:pt x="0" y="12"/>
                </a:moveTo>
                <a:lnTo>
                  <a:pt x="36" y="0"/>
                </a:lnTo>
                <a:lnTo>
                  <a:pt x="60" y="6"/>
                </a:lnTo>
                <a:lnTo>
                  <a:pt x="60" y="18"/>
                </a:lnTo>
                <a:lnTo>
                  <a:pt x="54" y="36"/>
                </a:lnTo>
                <a:lnTo>
                  <a:pt x="30" y="24"/>
                </a:lnTo>
                <a:lnTo>
                  <a:pt x="0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7" name="任意多边形 16679"/>
          <p:cNvSpPr/>
          <p:nvPr/>
        </p:nvSpPr>
        <p:spPr>
          <a:xfrm>
            <a:off x="6036905" y="3511761"/>
            <a:ext cx="34659" cy="67584"/>
          </a:xfrm>
          <a:custGeom>
            <a:avLst/>
            <a:gdLst/>
            <a:ahLst/>
            <a:cxnLst/>
            <a:rect l="0" t="0" r="0" b="0"/>
            <a:pathLst>
              <a:path w="24" h="48">
                <a:moveTo>
                  <a:pt x="0" y="48"/>
                </a:moveTo>
                <a:lnTo>
                  <a:pt x="6" y="6"/>
                </a:lnTo>
                <a:lnTo>
                  <a:pt x="18" y="0"/>
                </a:lnTo>
                <a:lnTo>
                  <a:pt x="24" y="24"/>
                </a:lnTo>
                <a:lnTo>
                  <a:pt x="24" y="48"/>
                </a:lnTo>
                <a:lnTo>
                  <a:pt x="0" y="4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" name="任意多边形 16680"/>
          <p:cNvSpPr/>
          <p:nvPr/>
        </p:nvSpPr>
        <p:spPr>
          <a:xfrm>
            <a:off x="6028241" y="3442444"/>
            <a:ext cx="43323" cy="51988"/>
          </a:xfrm>
          <a:custGeom>
            <a:avLst/>
            <a:gdLst/>
            <a:ahLst/>
            <a:cxnLst/>
            <a:rect l="0" t="0" r="0" b="0"/>
            <a:pathLst>
              <a:path w="30" h="37">
                <a:moveTo>
                  <a:pt x="0" y="12"/>
                </a:moveTo>
                <a:lnTo>
                  <a:pt x="24" y="0"/>
                </a:lnTo>
                <a:lnTo>
                  <a:pt x="30" y="24"/>
                </a:lnTo>
                <a:lnTo>
                  <a:pt x="24" y="37"/>
                </a:lnTo>
                <a:lnTo>
                  <a:pt x="0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任意多边形 16681"/>
          <p:cNvSpPr/>
          <p:nvPr/>
        </p:nvSpPr>
        <p:spPr>
          <a:xfrm>
            <a:off x="6920698" y="3648662"/>
            <a:ext cx="43324" cy="8665"/>
          </a:xfrm>
          <a:custGeom>
            <a:avLst/>
            <a:gdLst/>
            <a:ahLst/>
            <a:cxnLst/>
            <a:rect l="0" t="0" r="0" b="0"/>
            <a:pathLst>
              <a:path w="30" h="6">
                <a:moveTo>
                  <a:pt x="24" y="0"/>
                </a:moveTo>
                <a:lnTo>
                  <a:pt x="30" y="0"/>
                </a:lnTo>
                <a:lnTo>
                  <a:pt x="0" y="6"/>
                </a:lnTo>
                <a:lnTo>
                  <a:pt x="24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768201" y="3901669"/>
            <a:ext cx="0" cy="3466"/>
          </a:xfrm>
          <a:prstGeom prst="rect">
            <a:avLst/>
          </a:prstGeom>
          <a:solidFill>
            <a:srgbClr val="8AABCA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1" name="任意多边形 16683"/>
          <p:cNvSpPr/>
          <p:nvPr/>
        </p:nvSpPr>
        <p:spPr>
          <a:xfrm>
            <a:off x="6516927" y="3485767"/>
            <a:ext cx="506015" cy="195821"/>
          </a:xfrm>
          <a:custGeom>
            <a:avLst/>
            <a:gdLst/>
            <a:ahLst/>
            <a:cxnLst/>
            <a:rect l="0" t="0" r="0" b="0"/>
            <a:pathLst>
              <a:path w="59" h="23">
                <a:moveTo>
                  <a:pt x="34" y="20"/>
                </a:moveTo>
                <a:cubicBezTo>
                  <a:pt x="36" y="21"/>
                  <a:pt x="36" y="21"/>
                  <a:pt x="36" y="21"/>
                </a:cubicBezTo>
                <a:cubicBezTo>
                  <a:pt x="47" y="20"/>
                  <a:pt x="47" y="20"/>
                  <a:pt x="47" y="20"/>
                </a:cubicBezTo>
                <a:cubicBezTo>
                  <a:pt x="52" y="19"/>
                  <a:pt x="52" y="19"/>
                  <a:pt x="52" y="19"/>
                </a:cubicBezTo>
                <a:cubicBezTo>
                  <a:pt x="57" y="18"/>
                  <a:pt x="57" y="18"/>
                  <a:pt x="57" y="18"/>
                </a:cubicBezTo>
                <a:cubicBezTo>
                  <a:pt x="59" y="19"/>
                  <a:pt x="59" y="19"/>
                  <a:pt x="59" y="19"/>
                </a:cubicBezTo>
                <a:cubicBezTo>
                  <a:pt x="59" y="19"/>
                  <a:pt x="58" y="16"/>
                  <a:pt x="58" y="16"/>
                </a:cubicBezTo>
                <a:cubicBezTo>
                  <a:pt x="58" y="15"/>
                  <a:pt x="58" y="9"/>
                  <a:pt x="58" y="9"/>
                </a:cubicBezTo>
                <a:cubicBezTo>
                  <a:pt x="59" y="8"/>
                  <a:pt x="59" y="8"/>
                  <a:pt x="59" y="8"/>
                </a:cubicBezTo>
                <a:cubicBezTo>
                  <a:pt x="55" y="3"/>
                  <a:pt x="55" y="3"/>
                  <a:pt x="55" y="3"/>
                </a:cubicBezTo>
                <a:cubicBezTo>
                  <a:pt x="53" y="1"/>
                  <a:pt x="53" y="1"/>
                  <a:pt x="53" y="1"/>
                </a:cubicBezTo>
                <a:cubicBezTo>
                  <a:pt x="50" y="1"/>
                  <a:pt x="50" y="1"/>
                  <a:pt x="50" y="1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5" y="3"/>
                  <a:pt x="45" y="3"/>
                  <a:pt x="45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5" y="1"/>
                  <a:pt x="35" y="1"/>
                  <a:pt x="35" y="1"/>
                </a:cubicBezTo>
                <a:cubicBezTo>
                  <a:pt x="32" y="0"/>
                  <a:pt x="32" y="0"/>
                  <a:pt x="3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3"/>
                  <a:pt x="17" y="3"/>
                  <a:pt x="17" y="3"/>
                </a:cubicBezTo>
                <a:cubicBezTo>
                  <a:pt x="12" y="4"/>
                  <a:pt x="12" y="4"/>
                  <a:pt x="12" y="4"/>
                </a:cubicBezTo>
                <a:cubicBezTo>
                  <a:pt x="11" y="3"/>
                  <a:pt x="11" y="3"/>
                  <a:pt x="11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8" y="6"/>
                  <a:pt x="8" y="6"/>
                  <a:pt x="8" y="6"/>
                </a:cubicBezTo>
                <a:cubicBezTo>
                  <a:pt x="4" y="6"/>
                  <a:pt x="4" y="6"/>
                  <a:pt x="4" y="6"/>
                </a:cubicBezTo>
                <a:cubicBezTo>
                  <a:pt x="0" y="9"/>
                  <a:pt x="0" y="9"/>
                  <a:pt x="0" y="9"/>
                </a:cubicBezTo>
                <a:cubicBezTo>
                  <a:pt x="2" y="12"/>
                  <a:pt x="2" y="12"/>
                  <a:pt x="2" y="12"/>
                </a:cubicBezTo>
                <a:cubicBezTo>
                  <a:pt x="4" y="17"/>
                  <a:pt x="4" y="17"/>
                  <a:pt x="4" y="17"/>
                </a:cubicBezTo>
                <a:cubicBezTo>
                  <a:pt x="6" y="20"/>
                  <a:pt x="6" y="20"/>
                  <a:pt x="6" y="20"/>
                </a:cubicBezTo>
                <a:cubicBezTo>
                  <a:pt x="15" y="21"/>
                  <a:pt x="15" y="21"/>
                  <a:pt x="15" y="21"/>
                </a:cubicBezTo>
                <a:cubicBezTo>
                  <a:pt x="16" y="21"/>
                  <a:pt x="16" y="21"/>
                  <a:pt x="16" y="21"/>
                </a:cubicBezTo>
                <a:cubicBezTo>
                  <a:pt x="23" y="23"/>
                  <a:pt x="23" y="23"/>
                  <a:pt x="23" y="23"/>
                </a:cubicBezTo>
                <a:cubicBezTo>
                  <a:pt x="27" y="21"/>
                  <a:pt x="27" y="21"/>
                  <a:pt x="27" y="21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3"/>
                  <a:pt x="31" y="23"/>
                  <a:pt x="31" y="23"/>
                </a:cubicBezTo>
                <a:lnTo>
                  <a:pt x="34" y="2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2" name="任意多边形 16684"/>
          <p:cNvSpPr/>
          <p:nvPr/>
        </p:nvSpPr>
        <p:spPr>
          <a:xfrm>
            <a:off x="6756071" y="3648662"/>
            <a:ext cx="197554" cy="159429"/>
          </a:xfrm>
          <a:custGeom>
            <a:avLst/>
            <a:gdLst/>
            <a:ahLst/>
            <a:cxnLst/>
            <a:rect l="0" t="0" r="0" b="0"/>
            <a:pathLst>
              <a:path w="139" h="114">
                <a:moveTo>
                  <a:pt x="25" y="114"/>
                </a:moveTo>
                <a:lnTo>
                  <a:pt x="61" y="96"/>
                </a:lnTo>
                <a:lnTo>
                  <a:pt x="73" y="90"/>
                </a:lnTo>
                <a:lnTo>
                  <a:pt x="115" y="66"/>
                </a:lnTo>
                <a:lnTo>
                  <a:pt x="127" y="24"/>
                </a:lnTo>
                <a:lnTo>
                  <a:pt x="139" y="6"/>
                </a:lnTo>
                <a:lnTo>
                  <a:pt x="139" y="0"/>
                </a:lnTo>
                <a:lnTo>
                  <a:pt x="115" y="6"/>
                </a:lnTo>
                <a:lnTo>
                  <a:pt x="49" y="12"/>
                </a:lnTo>
                <a:lnTo>
                  <a:pt x="37" y="6"/>
                </a:lnTo>
                <a:lnTo>
                  <a:pt x="19" y="24"/>
                </a:lnTo>
                <a:lnTo>
                  <a:pt x="19" y="24"/>
                </a:lnTo>
                <a:lnTo>
                  <a:pt x="25" y="48"/>
                </a:lnTo>
                <a:lnTo>
                  <a:pt x="0" y="102"/>
                </a:lnTo>
                <a:lnTo>
                  <a:pt x="13" y="102"/>
                </a:lnTo>
                <a:lnTo>
                  <a:pt x="25" y="11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3" name="任意多边形 16685"/>
          <p:cNvSpPr/>
          <p:nvPr/>
        </p:nvSpPr>
        <p:spPr>
          <a:xfrm>
            <a:off x="6730076" y="3775166"/>
            <a:ext cx="138634" cy="126503"/>
          </a:xfrm>
          <a:custGeom>
            <a:avLst/>
            <a:gdLst/>
            <a:ahLst/>
            <a:cxnLst/>
            <a:rect l="0" t="0" r="0" b="0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25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4" name="任意多边形 16686"/>
          <p:cNvSpPr/>
          <p:nvPr/>
        </p:nvSpPr>
        <p:spPr>
          <a:xfrm>
            <a:off x="6730076" y="3775166"/>
            <a:ext cx="138634" cy="126503"/>
          </a:xfrm>
          <a:custGeom>
            <a:avLst/>
            <a:gdLst/>
            <a:ahLst/>
            <a:cxnLst/>
            <a:rect l="0" t="0" r="0" b="0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25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5" name="任意多边形 16687"/>
          <p:cNvSpPr/>
          <p:nvPr/>
        </p:nvSpPr>
        <p:spPr>
          <a:xfrm>
            <a:off x="7210098" y="4014310"/>
            <a:ext cx="129969" cy="84913"/>
          </a:xfrm>
          <a:custGeom>
            <a:avLst/>
            <a:gdLst/>
            <a:ahLst/>
            <a:cxnLst/>
            <a:rect l="0" t="0" r="0" b="0"/>
            <a:pathLst>
              <a:path w="90" h="60">
                <a:moveTo>
                  <a:pt x="18" y="48"/>
                </a:moveTo>
                <a:lnTo>
                  <a:pt x="66" y="60"/>
                </a:lnTo>
                <a:lnTo>
                  <a:pt x="78" y="30"/>
                </a:lnTo>
                <a:lnTo>
                  <a:pt x="90" y="24"/>
                </a:lnTo>
                <a:lnTo>
                  <a:pt x="84" y="0"/>
                </a:lnTo>
                <a:lnTo>
                  <a:pt x="30" y="18"/>
                </a:lnTo>
                <a:lnTo>
                  <a:pt x="6" y="6"/>
                </a:lnTo>
                <a:lnTo>
                  <a:pt x="0" y="24"/>
                </a:lnTo>
                <a:lnTo>
                  <a:pt x="18" y="4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6" name="任意多边形 16688"/>
          <p:cNvSpPr/>
          <p:nvPr/>
        </p:nvSpPr>
        <p:spPr>
          <a:xfrm>
            <a:off x="7229159" y="4047235"/>
            <a:ext cx="204485" cy="237412"/>
          </a:xfrm>
          <a:custGeom>
            <a:avLst/>
            <a:gdLst/>
            <a:ahLst/>
            <a:cxnLst/>
            <a:rect l="0" t="0" r="0" b="0"/>
            <a:pathLst>
              <a:path w="24" h="28">
                <a:moveTo>
                  <a:pt x="9" y="6"/>
                </a:moveTo>
                <a:cubicBezTo>
                  <a:pt x="10" y="6"/>
                  <a:pt x="10" y="6"/>
                  <a:pt x="10" y="6"/>
                </a:cubicBezTo>
                <a:cubicBezTo>
                  <a:pt x="9" y="13"/>
                  <a:pt x="9" y="13"/>
                  <a:pt x="9" y="13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3" y="18"/>
                  <a:pt x="0" y="18"/>
                </a:cubicBezTo>
                <a:cubicBezTo>
                  <a:pt x="1" y="21"/>
                  <a:pt x="1" y="21"/>
                  <a:pt x="1" y="21"/>
                </a:cubicBezTo>
                <a:cubicBezTo>
                  <a:pt x="4" y="28"/>
                  <a:pt x="4" y="28"/>
                  <a:pt x="4" y="28"/>
                </a:cubicBezTo>
                <a:cubicBezTo>
                  <a:pt x="11" y="23"/>
                  <a:pt x="11" y="23"/>
                  <a:pt x="11" y="23"/>
                </a:cubicBezTo>
                <a:cubicBezTo>
                  <a:pt x="17" y="15"/>
                  <a:pt x="17" y="15"/>
                  <a:pt x="17" y="15"/>
                </a:cubicBezTo>
                <a:cubicBezTo>
                  <a:pt x="20" y="11"/>
                  <a:pt x="20" y="11"/>
                  <a:pt x="20" y="11"/>
                </a:cubicBezTo>
                <a:cubicBezTo>
                  <a:pt x="24" y="7"/>
                  <a:pt x="24" y="7"/>
                  <a:pt x="24" y="7"/>
                </a:cubicBezTo>
                <a:cubicBezTo>
                  <a:pt x="16" y="1"/>
                  <a:pt x="16" y="1"/>
                  <a:pt x="16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" y="1"/>
                  <a:pt x="11" y="1"/>
                  <a:pt x="11" y="1"/>
                </a:cubicBezTo>
                <a:lnTo>
                  <a:pt x="9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7" name="任意多边形 16689"/>
          <p:cNvSpPr/>
          <p:nvPr/>
        </p:nvSpPr>
        <p:spPr>
          <a:xfrm>
            <a:off x="6972686" y="4199733"/>
            <a:ext cx="289399" cy="180224"/>
          </a:xfrm>
          <a:custGeom>
            <a:avLst/>
            <a:gdLst/>
            <a:ahLst/>
            <a:cxnLst/>
            <a:rect l="0" t="0" r="0" b="0"/>
            <a:pathLst>
              <a:path w="34" h="21">
                <a:moveTo>
                  <a:pt x="30" y="0"/>
                </a:moveTo>
                <a:cubicBezTo>
                  <a:pt x="25" y="2"/>
                  <a:pt x="18" y="3"/>
                  <a:pt x="18" y="4"/>
                </a:cubicBezTo>
                <a:cubicBezTo>
                  <a:pt x="16" y="5"/>
                  <a:pt x="14" y="7"/>
                  <a:pt x="14" y="7"/>
                </a:cubicBezTo>
                <a:cubicBezTo>
                  <a:pt x="3" y="7"/>
                  <a:pt x="3" y="7"/>
                  <a:pt x="3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12"/>
                  <a:pt x="1" y="12"/>
                  <a:pt x="1" y="12"/>
                </a:cubicBezTo>
                <a:cubicBezTo>
                  <a:pt x="5" y="21"/>
                  <a:pt x="5" y="21"/>
                  <a:pt x="5" y="21"/>
                </a:cubicBezTo>
                <a:cubicBezTo>
                  <a:pt x="12" y="19"/>
                  <a:pt x="12" y="19"/>
                  <a:pt x="12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9" y="15"/>
                  <a:pt x="19" y="15"/>
                  <a:pt x="19" y="15"/>
                </a:cubicBezTo>
                <a:cubicBezTo>
                  <a:pt x="25" y="13"/>
                  <a:pt x="25" y="13"/>
                  <a:pt x="25" y="13"/>
                </a:cubicBezTo>
                <a:cubicBezTo>
                  <a:pt x="34" y="10"/>
                  <a:pt x="34" y="10"/>
                  <a:pt x="34" y="10"/>
                </a:cubicBezTo>
                <a:cubicBezTo>
                  <a:pt x="31" y="3"/>
                  <a:pt x="31" y="3"/>
                  <a:pt x="31" y="3"/>
                </a:cubicBezTo>
                <a:lnTo>
                  <a:pt x="3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8" name="任意多边形 16690"/>
          <p:cNvSpPr/>
          <p:nvPr/>
        </p:nvSpPr>
        <p:spPr>
          <a:xfrm>
            <a:off x="6768201" y="3808091"/>
            <a:ext cx="537207" cy="460959"/>
          </a:xfrm>
          <a:custGeom>
            <a:avLst/>
            <a:gdLst/>
            <a:ahLst/>
            <a:cxnLst/>
            <a:rect l="0" t="0" r="0" b="0"/>
            <a:pathLst>
              <a:path w="63" h="54">
                <a:moveTo>
                  <a:pt x="63" y="34"/>
                </a:moveTo>
                <a:cubicBezTo>
                  <a:pt x="55" y="32"/>
                  <a:pt x="55" y="32"/>
                  <a:pt x="55" y="32"/>
                </a:cubicBezTo>
                <a:cubicBezTo>
                  <a:pt x="52" y="28"/>
                  <a:pt x="52" y="28"/>
                  <a:pt x="52" y="28"/>
                </a:cubicBezTo>
                <a:cubicBezTo>
                  <a:pt x="53" y="25"/>
                  <a:pt x="53" y="25"/>
                  <a:pt x="53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48" y="23"/>
                  <a:pt x="48" y="23"/>
                  <a:pt x="48" y="23"/>
                </a:cubicBezTo>
                <a:cubicBezTo>
                  <a:pt x="46" y="17"/>
                  <a:pt x="46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2" y="12"/>
                  <a:pt x="42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6" y="10"/>
                  <a:pt x="36" y="10"/>
                  <a:pt x="36" y="10"/>
                </a:cubicBezTo>
                <a:cubicBezTo>
                  <a:pt x="28" y="9"/>
                  <a:pt x="28" y="9"/>
                  <a:pt x="28" y="9"/>
                </a:cubicBezTo>
                <a:cubicBezTo>
                  <a:pt x="25" y="6"/>
                  <a:pt x="25" y="6"/>
                  <a:pt x="25" y="6"/>
                </a:cubicBezTo>
                <a:cubicBezTo>
                  <a:pt x="15" y="1"/>
                  <a:pt x="15" y="1"/>
                  <a:pt x="15" y="1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6" y="2"/>
                  <a:pt x="6" y="2"/>
                  <a:pt x="6" y="2"/>
                </a:cubicBezTo>
                <a:cubicBezTo>
                  <a:pt x="8" y="7"/>
                  <a:pt x="8" y="7"/>
                  <a:pt x="8" y="7"/>
                </a:cubicBezTo>
                <a:cubicBezTo>
                  <a:pt x="7" y="9"/>
                  <a:pt x="7" y="9"/>
                  <a:pt x="7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5"/>
                  <a:pt x="2" y="15"/>
                  <a:pt x="2" y="15"/>
                </a:cubicBezTo>
                <a:cubicBezTo>
                  <a:pt x="9" y="29"/>
                  <a:pt x="9" y="29"/>
                  <a:pt x="9" y="29"/>
                </a:cubicBezTo>
                <a:cubicBezTo>
                  <a:pt x="13" y="33"/>
                  <a:pt x="13" y="33"/>
                  <a:pt x="13" y="33"/>
                </a:cubicBezTo>
                <a:cubicBezTo>
                  <a:pt x="15" y="39"/>
                  <a:pt x="15" y="39"/>
                  <a:pt x="15" y="39"/>
                </a:cubicBezTo>
                <a:cubicBezTo>
                  <a:pt x="17" y="46"/>
                  <a:pt x="17" y="46"/>
                  <a:pt x="17" y="46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4"/>
                  <a:pt x="24" y="54"/>
                  <a:pt x="24" y="54"/>
                </a:cubicBezTo>
                <a:cubicBezTo>
                  <a:pt x="27" y="53"/>
                  <a:pt x="27" y="53"/>
                  <a:pt x="27" y="53"/>
                </a:cubicBezTo>
                <a:cubicBezTo>
                  <a:pt x="38" y="53"/>
                  <a:pt x="38" y="53"/>
                  <a:pt x="38" y="53"/>
                </a:cubicBezTo>
                <a:cubicBezTo>
                  <a:pt x="38" y="53"/>
                  <a:pt x="40" y="51"/>
                  <a:pt x="42" y="50"/>
                </a:cubicBezTo>
                <a:cubicBezTo>
                  <a:pt x="42" y="49"/>
                  <a:pt x="49" y="48"/>
                  <a:pt x="54" y="46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9" name="任意多边形 16691"/>
          <p:cNvSpPr/>
          <p:nvPr/>
        </p:nvSpPr>
        <p:spPr>
          <a:xfrm>
            <a:off x="7229159" y="4099223"/>
            <a:ext cx="84914" cy="100510"/>
          </a:xfrm>
          <a:custGeom>
            <a:avLst/>
            <a:gdLst/>
            <a:ahLst/>
            <a:cxnLst/>
            <a:rect l="0" t="0" r="0" b="0"/>
            <a:pathLst>
              <a:path w="10" h="12">
                <a:moveTo>
                  <a:pt x="0" y="12"/>
                </a:moveTo>
                <a:cubicBezTo>
                  <a:pt x="3" y="12"/>
                  <a:pt x="4" y="11"/>
                  <a:pt x="4" y="11"/>
                </a:cubicBezTo>
                <a:cubicBezTo>
                  <a:pt x="9" y="7"/>
                  <a:pt x="9" y="7"/>
                  <a:pt x="9" y="7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0" name="任意多边形 16692"/>
          <p:cNvSpPr/>
          <p:nvPr/>
        </p:nvSpPr>
        <p:spPr>
          <a:xfrm>
            <a:off x="6860046" y="3638264"/>
            <a:ext cx="272069" cy="273802"/>
          </a:xfrm>
          <a:custGeom>
            <a:avLst/>
            <a:gdLst/>
            <a:ahLst/>
            <a:cxnLst/>
            <a:rect l="0" t="0" r="0" b="0"/>
            <a:pathLst>
              <a:path w="192" h="192">
                <a:moveTo>
                  <a:pt x="168" y="120"/>
                </a:moveTo>
                <a:lnTo>
                  <a:pt x="132" y="90"/>
                </a:lnTo>
                <a:lnTo>
                  <a:pt x="132" y="66"/>
                </a:lnTo>
                <a:lnTo>
                  <a:pt x="138" y="42"/>
                </a:lnTo>
                <a:lnTo>
                  <a:pt x="114" y="6"/>
                </a:lnTo>
                <a:lnTo>
                  <a:pt x="102" y="0"/>
                </a:lnTo>
                <a:lnTo>
                  <a:pt x="72" y="6"/>
                </a:lnTo>
                <a:lnTo>
                  <a:pt x="66" y="6"/>
                </a:lnTo>
                <a:lnTo>
                  <a:pt x="66" y="12"/>
                </a:lnTo>
                <a:lnTo>
                  <a:pt x="54" y="30"/>
                </a:lnTo>
                <a:lnTo>
                  <a:pt x="42" y="72"/>
                </a:lnTo>
                <a:lnTo>
                  <a:pt x="0" y="96"/>
                </a:lnTo>
                <a:lnTo>
                  <a:pt x="0" y="120"/>
                </a:lnTo>
                <a:lnTo>
                  <a:pt x="24" y="126"/>
                </a:lnTo>
                <a:lnTo>
                  <a:pt x="84" y="156"/>
                </a:lnTo>
                <a:lnTo>
                  <a:pt x="102" y="174"/>
                </a:lnTo>
                <a:lnTo>
                  <a:pt x="150" y="180"/>
                </a:lnTo>
                <a:lnTo>
                  <a:pt x="168" y="192"/>
                </a:lnTo>
                <a:lnTo>
                  <a:pt x="186" y="192"/>
                </a:lnTo>
                <a:lnTo>
                  <a:pt x="180" y="180"/>
                </a:lnTo>
                <a:lnTo>
                  <a:pt x="192" y="174"/>
                </a:lnTo>
                <a:lnTo>
                  <a:pt x="180" y="150"/>
                </a:lnTo>
                <a:lnTo>
                  <a:pt x="168" y="12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1" name="任意多边形 16693"/>
          <p:cNvSpPr/>
          <p:nvPr/>
        </p:nvSpPr>
        <p:spPr>
          <a:xfrm>
            <a:off x="7016010" y="3563749"/>
            <a:ext cx="512947" cy="466157"/>
          </a:xfrm>
          <a:custGeom>
            <a:avLst/>
            <a:gdLst/>
            <a:ahLst/>
            <a:cxnLst/>
            <a:rect l="0" t="0" r="0" b="0"/>
            <a:pathLst>
              <a:path w="60" h="55">
                <a:moveTo>
                  <a:pt x="53" y="38"/>
                </a:moveTo>
                <a:cubicBezTo>
                  <a:pt x="53" y="38"/>
                  <a:pt x="53" y="38"/>
                  <a:pt x="53" y="38"/>
                </a:cubicBezTo>
                <a:cubicBezTo>
                  <a:pt x="55" y="32"/>
                  <a:pt x="55" y="32"/>
                  <a:pt x="55" y="32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5"/>
                  <a:pt x="51" y="25"/>
                  <a:pt x="51" y="25"/>
                </a:cubicBezTo>
                <a:cubicBezTo>
                  <a:pt x="52" y="21"/>
                  <a:pt x="52" y="21"/>
                  <a:pt x="52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49" y="11"/>
                  <a:pt x="49" y="11"/>
                  <a:pt x="49" y="11"/>
                </a:cubicBezTo>
                <a:cubicBezTo>
                  <a:pt x="45" y="8"/>
                  <a:pt x="45" y="8"/>
                  <a:pt x="45" y="8"/>
                </a:cubicBezTo>
                <a:cubicBezTo>
                  <a:pt x="40" y="5"/>
                  <a:pt x="40" y="5"/>
                  <a:pt x="40" y="5"/>
                </a:cubicBezTo>
                <a:cubicBezTo>
                  <a:pt x="36" y="6"/>
                  <a:pt x="36" y="6"/>
                  <a:pt x="36" y="6"/>
                </a:cubicBezTo>
                <a:cubicBezTo>
                  <a:pt x="31" y="8"/>
                  <a:pt x="31" y="8"/>
                  <a:pt x="31" y="8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1"/>
                  <a:pt x="26" y="11"/>
                  <a:pt x="26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19" y="9"/>
                  <a:pt x="19" y="9"/>
                  <a:pt x="19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6"/>
                  <a:pt x="15" y="6"/>
                  <a:pt x="15" y="6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6" y="3"/>
                  <a:pt x="6" y="3"/>
                  <a:pt x="6" y="3"/>
                </a:cubicBezTo>
                <a:cubicBezTo>
                  <a:pt x="3" y="2"/>
                  <a:pt x="3" y="2"/>
                  <a:pt x="3" y="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6"/>
                  <a:pt x="0" y="7"/>
                </a:cubicBezTo>
                <a:cubicBezTo>
                  <a:pt x="0" y="7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5" y="16"/>
                  <a:pt x="5" y="16"/>
                  <a:pt x="5" y="16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10" y="29"/>
                  <a:pt x="10" y="29"/>
                  <a:pt x="10" y="29"/>
                </a:cubicBezTo>
                <a:cubicBezTo>
                  <a:pt x="12" y="34"/>
                  <a:pt x="12" y="34"/>
                  <a:pt x="12" y="34"/>
                </a:cubicBezTo>
                <a:cubicBezTo>
                  <a:pt x="14" y="38"/>
                  <a:pt x="14" y="38"/>
                  <a:pt x="14" y="38"/>
                </a:cubicBezTo>
                <a:cubicBezTo>
                  <a:pt x="15" y="36"/>
                  <a:pt x="15" y="36"/>
                  <a:pt x="15" y="36"/>
                </a:cubicBezTo>
                <a:cubicBezTo>
                  <a:pt x="19" y="39"/>
                  <a:pt x="19" y="39"/>
                  <a:pt x="19" y="39"/>
                </a:cubicBezTo>
                <a:cubicBezTo>
                  <a:pt x="23" y="44"/>
                  <a:pt x="23" y="44"/>
                  <a:pt x="23" y="44"/>
                </a:cubicBezTo>
                <a:cubicBezTo>
                  <a:pt x="28" y="48"/>
                  <a:pt x="28" y="48"/>
                  <a:pt x="28" y="48"/>
                </a:cubicBezTo>
                <a:cubicBezTo>
                  <a:pt x="34" y="49"/>
                  <a:pt x="34" y="49"/>
                  <a:pt x="34" y="49"/>
                </a:cubicBezTo>
                <a:cubicBezTo>
                  <a:pt x="39" y="48"/>
                  <a:pt x="39" y="48"/>
                  <a:pt x="39" y="48"/>
                </a:cubicBezTo>
                <a:cubicBezTo>
                  <a:pt x="42" y="52"/>
                  <a:pt x="42" y="52"/>
                  <a:pt x="42" y="52"/>
                </a:cubicBezTo>
                <a:cubicBezTo>
                  <a:pt x="53" y="55"/>
                  <a:pt x="53" y="55"/>
                  <a:pt x="53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1"/>
                  <a:pt x="55" y="51"/>
                  <a:pt x="55" y="51"/>
                </a:cubicBezTo>
                <a:cubicBezTo>
                  <a:pt x="60" y="49"/>
                  <a:pt x="60" y="49"/>
                  <a:pt x="60" y="49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4"/>
                  <a:pt x="58" y="44"/>
                  <a:pt x="58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8"/>
                  <a:pt x="53" y="38"/>
                  <a:pt x="53" y="38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2" name="任意多边形 16694"/>
          <p:cNvSpPr/>
          <p:nvPr/>
        </p:nvSpPr>
        <p:spPr>
          <a:xfrm>
            <a:off x="7468303" y="3657327"/>
            <a:ext cx="445363" cy="415903"/>
          </a:xfrm>
          <a:custGeom>
            <a:avLst/>
            <a:gdLst/>
            <a:ahLst/>
            <a:cxnLst/>
            <a:rect l="0" t="0" r="0" b="0"/>
            <a:pathLst>
              <a:path w="52" h="49">
                <a:moveTo>
                  <a:pt x="28" y="47"/>
                </a:moveTo>
                <a:cubicBezTo>
                  <a:pt x="32" y="45"/>
                  <a:pt x="32" y="45"/>
                  <a:pt x="32" y="45"/>
                </a:cubicBezTo>
                <a:cubicBezTo>
                  <a:pt x="29" y="41"/>
                  <a:pt x="29" y="41"/>
                  <a:pt x="29" y="41"/>
                </a:cubicBezTo>
                <a:cubicBezTo>
                  <a:pt x="27" y="37"/>
                  <a:pt x="27" y="37"/>
                  <a:pt x="27" y="37"/>
                </a:cubicBezTo>
                <a:cubicBezTo>
                  <a:pt x="30" y="34"/>
                  <a:pt x="30" y="34"/>
                  <a:pt x="30" y="34"/>
                </a:cubicBezTo>
                <a:cubicBezTo>
                  <a:pt x="34" y="34"/>
                  <a:pt x="34" y="34"/>
                  <a:pt x="34" y="34"/>
                </a:cubicBezTo>
                <a:cubicBezTo>
                  <a:pt x="40" y="25"/>
                  <a:pt x="40" y="25"/>
                  <a:pt x="40" y="25"/>
                </a:cubicBezTo>
                <a:cubicBezTo>
                  <a:pt x="42" y="21"/>
                  <a:pt x="42" y="21"/>
                  <a:pt x="42" y="21"/>
                </a:cubicBezTo>
                <a:cubicBezTo>
                  <a:pt x="44" y="16"/>
                  <a:pt x="44" y="16"/>
                  <a:pt x="44" y="16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9"/>
                  <a:pt x="41" y="9"/>
                  <a:pt x="41" y="9"/>
                </a:cubicBezTo>
                <a:cubicBezTo>
                  <a:pt x="52" y="7"/>
                  <a:pt x="52" y="7"/>
                  <a:pt x="52" y="7"/>
                </a:cubicBezTo>
                <a:cubicBezTo>
                  <a:pt x="51" y="6"/>
                  <a:pt x="51" y="6"/>
                  <a:pt x="51" y="6"/>
                </a:cubicBezTo>
                <a:cubicBezTo>
                  <a:pt x="47" y="1"/>
                  <a:pt x="47" y="1"/>
                  <a:pt x="47" y="1"/>
                </a:cubicBezTo>
                <a:cubicBezTo>
                  <a:pt x="44" y="0"/>
                  <a:pt x="44" y="0"/>
                  <a:pt x="44" y="0"/>
                </a:cubicBezTo>
                <a:cubicBezTo>
                  <a:pt x="37" y="1"/>
                  <a:pt x="37" y="1"/>
                  <a:pt x="37" y="1"/>
                </a:cubicBezTo>
                <a:cubicBezTo>
                  <a:pt x="32" y="3"/>
                  <a:pt x="32" y="3"/>
                  <a:pt x="32" y="3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6"/>
                  <a:pt x="31" y="11"/>
                  <a:pt x="30" y="11"/>
                </a:cubicBezTo>
                <a:cubicBezTo>
                  <a:pt x="30" y="11"/>
                  <a:pt x="28" y="12"/>
                  <a:pt x="28" y="12"/>
                </a:cubicBezTo>
                <a:cubicBezTo>
                  <a:pt x="28" y="14"/>
                  <a:pt x="28" y="14"/>
                  <a:pt x="28" y="14"/>
                </a:cubicBezTo>
                <a:cubicBezTo>
                  <a:pt x="27" y="15"/>
                  <a:pt x="27" y="15"/>
                  <a:pt x="27" y="15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1" y="21"/>
                  <a:pt x="20" y="21"/>
                </a:cubicBezTo>
                <a:cubicBezTo>
                  <a:pt x="20" y="21"/>
                  <a:pt x="17" y="23"/>
                  <a:pt x="17" y="23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9" y="28"/>
                  <a:pt x="8" y="28"/>
                </a:cubicBezTo>
                <a:cubicBezTo>
                  <a:pt x="7" y="28"/>
                  <a:pt x="4" y="27"/>
                  <a:pt x="4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1" y="29"/>
                  <a:pt x="1" y="29"/>
                  <a:pt x="1" y="29"/>
                </a:cubicBezTo>
                <a:cubicBezTo>
                  <a:pt x="5" y="33"/>
                  <a:pt x="5" y="33"/>
                  <a:pt x="5" y="33"/>
                </a:cubicBezTo>
                <a:cubicBezTo>
                  <a:pt x="6" y="35"/>
                  <a:pt x="6" y="35"/>
                  <a:pt x="6" y="35"/>
                </a:cubicBezTo>
                <a:cubicBezTo>
                  <a:pt x="7" y="38"/>
                  <a:pt x="7" y="38"/>
                  <a:pt x="7" y="38"/>
                </a:cubicBezTo>
                <a:cubicBezTo>
                  <a:pt x="2" y="40"/>
                  <a:pt x="2" y="40"/>
                  <a:pt x="2" y="40"/>
                </a:cubicBezTo>
                <a:cubicBezTo>
                  <a:pt x="2" y="44"/>
                  <a:pt x="2" y="44"/>
                  <a:pt x="2" y="44"/>
                </a:cubicBezTo>
                <a:cubicBezTo>
                  <a:pt x="7" y="43"/>
                  <a:pt x="7" y="43"/>
                  <a:pt x="7" y="43"/>
                </a:cubicBezTo>
                <a:cubicBezTo>
                  <a:pt x="18" y="43"/>
                  <a:pt x="18" y="43"/>
                  <a:pt x="18" y="43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8"/>
                  <a:pt x="24" y="48"/>
                  <a:pt x="24" y="48"/>
                </a:cubicBezTo>
                <a:lnTo>
                  <a:pt x="28" y="4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3" name="任意多边形 16695"/>
          <p:cNvSpPr/>
          <p:nvPr/>
        </p:nvSpPr>
        <p:spPr>
          <a:xfrm>
            <a:off x="7655459" y="3698917"/>
            <a:ext cx="790215" cy="811010"/>
          </a:xfrm>
          <a:custGeom>
            <a:avLst/>
            <a:gdLst/>
            <a:ahLst/>
            <a:cxnLst/>
            <a:rect l="0" t="0" r="0" b="0"/>
            <a:pathLst>
              <a:path w="553" h="571">
                <a:moveTo>
                  <a:pt x="493" y="252"/>
                </a:moveTo>
                <a:lnTo>
                  <a:pt x="511" y="234"/>
                </a:lnTo>
                <a:lnTo>
                  <a:pt x="523" y="198"/>
                </a:lnTo>
                <a:lnTo>
                  <a:pt x="547" y="180"/>
                </a:lnTo>
                <a:lnTo>
                  <a:pt x="553" y="168"/>
                </a:lnTo>
                <a:lnTo>
                  <a:pt x="553" y="168"/>
                </a:lnTo>
                <a:lnTo>
                  <a:pt x="529" y="150"/>
                </a:lnTo>
                <a:lnTo>
                  <a:pt x="499" y="150"/>
                </a:lnTo>
                <a:lnTo>
                  <a:pt x="474" y="168"/>
                </a:lnTo>
                <a:lnTo>
                  <a:pt x="456" y="192"/>
                </a:lnTo>
                <a:lnTo>
                  <a:pt x="432" y="192"/>
                </a:lnTo>
                <a:lnTo>
                  <a:pt x="408" y="192"/>
                </a:lnTo>
                <a:lnTo>
                  <a:pt x="390" y="180"/>
                </a:lnTo>
                <a:lnTo>
                  <a:pt x="378" y="180"/>
                </a:lnTo>
                <a:lnTo>
                  <a:pt x="366" y="198"/>
                </a:lnTo>
                <a:lnTo>
                  <a:pt x="354" y="198"/>
                </a:lnTo>
                <a:lnTo>
                  <a:pt x="330" y="192"/>
                </a:lnTo>
                <a:lnTo>
                  <a:pt x="288" y="186"/>
                </a:lnTo>
                <a:lnTo>
                  <a:pt x="228" y="156"/>
                </a:lnTo>
                <a:lnTo>
                  <a:pt x="246" y="120"/>
                </a:lnTo>
                <a:lnTo>
                  <a:pt x="216" y="108"/>
                </a:lnTo>
                <a:lnTo>
                  <a:pt x="204" y="84"/>
                </a:lnTo>
                <a:lnTo>
                  <a:pt x="216" y="66"/>
                </a:lnTo>
                <a:lnTo>
                  <a:pt x="210" y="48"/>
                </a:lnTo>
                <a:lnTo>
                  <a:pt x="234" y="12"/>
                </a:lnTo>
                <a:lnTo>
                  <a:pt x="228" y="0"/>
                </a:lnTo>
                <a:lnTo>
                  <a:pt x="192" y="0"/>
                </a:lnTo>
                <a:lnTo>
                  <a:pt x="168" y="0"/>
                </a:lnTo>
                <a:lnTo>
                  <a:pt x="174" y="6"/>
                </a:lnTo>
                <a:lnTo>
                  <a:pt x="180" y="12"/>
                </a:lnTo>
                <a:lnTo>
                  <a:pt x="114" y="24"/>
                </a:lnTo>
                <a:lnTo>
                  <a:pt x="114" y="54"/>
                </a:lnTo>
                <a:lnTo>
                  <a:pt x="132" y="66"/>
                </a:lnTo>
                <a:lnTo>
                  <a:pt x="120" y="96"/>
                </a:lnTo>
                <a:lnTo>
                  <a:pt x="108" y="120"/>
                </a:lnTo>
                <a:lnTo>
                  <a:pt x="72" y="174"/>
                </a:lnTo>
                <a:lnTo>
                  <a:pt x="48" y="174"/>
                </a:lnTo>
                <a:lnTo>
                  <a:pt x="30" y="192"/>
                </a:lnTo>
                <a:lnTo>
                  <a:pt x="42" y="216"/>
                </a:lnTo>
                <a:lnTo>
                  <a:pt x="60" y="240"/>
                </a:lnTo>
                <a:lnTo>
                  <a:pt x="36" y="252"/>
                </a:lnTo>
                <a:lnTo>
                  <a:pt x="12" y="258"/>
                </a:lnTo>
                <a:lnTo>
                  <a:pt x="0" y="264"/>
                </a:lnTo>
                <a:lnTo>
                  <a:pt x="0" y="264"/>
                </a:lnTo>
                <a:lnTo>
                  <a:pt x="24" y="294"/>
                </a:lnTo>
                <a:lnTo>
                  <a:pt x="42" y="318"/>
                </a:lnTo>
                <a:lnTo>
                  <a:pt x="78" y="294"/>
                </a:lnTo>
                <a:lnTo>
                  <a:pt x="90" y="408"/>
                </a:lnTo>
                <a:lnTo>
                  <a:pt x="108" y="457"/>
                </a:lnTo>
                <a:lnTo>
                  <a:pt x="138" y="511"/>
                </a:lnTo>
                <a:lnTo>
                  <a:pt x="156" y="541"/>
                </a:lnTo>
                <a:lnTo>
                  <a:pt x="174" y="571"/>
                </a:lnTo>
                <a:lnTo>
                  <a:pt x="192" y="553"/>
                </a:lnTo>
                <a:lnTo>
                  <a:pt x="216" y="523"/>
                </a:lnTo>
                <a:lnTo>
                  <a:pt x="222" y="499"/>
                </a:lnTo>
                <a:lnTo>
                  <a:pt x="228" y="457"/>
                </a:lnTo>
                <a:lnTo>
                  <a:pt x="234" y="420"/>
                </a:lnTo>
                <a:lnTo>
                  <a:pt x="276" y="384"/>
                </a:lnTo>
                <a:lnTo>
                  <a:pt x="318" y="354"/>
                </a:lnTo>
                <a:lnTo>
                  <a:pt x="342" y="330"/>
                </a:lnTo>
                <a:lnTo>
                  <a:pt x="360" y="300"/>
                </a:lnTo>
                <a:lnTo>
                  <a:pt x="390" y="294"/>
                </a:lnTo>
                <a:lnTo>
                  <a:pt x="378" y="246"/>
                </a:lnTo>
                <a:lnTo>
                  <a:pt x="372" y="234"/>
                </a:lnTo>
                <a:lnTo>
                  <a:pt x="378" y="228"/>
                </a:lnTo>
                <a:lnTo>
                  <a:pt x="384" y="216"/>
                </a:lnTo>
                <a:lnTo>
                  <a:pt x="402" y="216"/>
                </a:lnTo>
                <a:lnTo>
                  <a:pt x="420" y="228"/>
                </a:lnTo>
                <a:lnTo>
                  <a:pt x="456" y="234"/>
                </a:lnTo>
                <a:lnTo>
                  <a:pt x="450" y="246"/>
                </a:lnTo>
                <a:lnTo>
                  <a:pt x="444" y="258"/>
                </a:lnTo>
                <a:lnTo>
                  <a:pt x="462" y="264"/>
                </a:lnTo>
                <a:lnTo>
                  <a:pt x="456" y="288"/>
                </a:lnTo>
                <a:lnTo>
                  <a:pt x="462" y="306"/>
                </a:lnTo>
                <a:lnTo>
                  <a:pt x="474" y="282"/>
                </a:lnTo>
                <a:lnTo>
                  <a:pt x="493" y="25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4" name="任意多边形 16696"/>
          <p:cNvSpPr/>
          <p:nvPr/>
        </p:nvSpPr>
        <p:spPr>
          <a:xfrm>
            <a:off x="7452707" y="3607072"/>
            <a:ext cx="393374" cy="287666"/>
          </a:xfrm>
          <a:custGeom>
            <a:avLst/>
            <a:gdLst/>
            <a:ahLst/>
            <a:cxnLst/>
            <a:rect l="0" t="0" r="0" b="0"/>
            <a:pathLst>
              <a:path w="46" h="34">
                <a:moveTo>
                  <a:pt x="42" y="3"/>
                </a:moveTo>
                <a:cubicBezTo>
                  <a:pt x="38" y="4"/>
                  <a:pt x="38" y="4"/>
                  <a:pt x="38" y="4"/>
                </a:cubicBezTo>
                <a:cubicBezTo>
                  <a:pt x="35" y="4"/>
                  <a:pt x="35" y="4"/>
                  <a:pt x="35" y="4"/>
                </a:cubicBezTo>
                <a:cubicBezTo>
                  <a:pt x="34" y="1"/>
                  <a:pt x="34" y="1"/>
                  <a:pt x="34" y="1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3"/>
                  <a:pt x="30" y="3"/>
                  <a:pt x="30" y="3"/>
                </a:cubicBezTo>
                <a:cubicBezTo>
                  <a:pt x="28" y="5"/>
                  <a:pt x="28" y="5"/>
                  <a:pt x="28" y="5"/>
                </a:cubicBezTo>
                <a:cubicBezTo>
                  <a:pt x="24" y="6"/>
                  <a:pt x="24" y="6"/>
                  <a:pt x="24" y="6"/>
                </a:cubicBezTo>
                <a:cubicBezTo>
                  <a:pt x="22" y="4"/>
                  <a:pt x="22" y="4"/>
                  <a:pt x="22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5" y="3"/>
                  <a:pt x="15" y="3"/>
                  <a:pt x="15" y="3"/>
                </a:cubicBezTo>
                <a:cubicBezTo>
                  <a:pt x="14" y="8"/>
                  <a:pt x="14" y="8"/>
                  <a:pt x="14" y="8"/>
                </a:cubicBezTo>
                <a:cubicBezTo>
                  <a:pt x="9" y="10"/>
                  <a:pt x="9" y="10"/>
                  <a:pt x="9" y="10"/>
                </a:cubicBezTo>
                <a:cubicBezTo>
                  <a:pt x="7" y="12"/>
                  <a:pt x="7" y="12"/>
                  <a:pt x="7" y="12"/>
                </a:cubicBezTo>
                <a:cubicBezTo>
                  <a:pt x="4" y="11"/>
                  <a:pt x="4" y="11"/>
                  <a:pt x="4" y="11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7"/>
                  <a:pt x="4" y="27"/>
                  <a:pt x="4" y="27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6" y="33"/>
                  <a:pt x="6" y="33"/>
                  <a:pt x="6" y="33"/>
                </a:cubicBezTo>
                <a:cubicBezTo>
                  <a:pt x="6" y="33"/>
                  <a:pt x="9" y="34"/>
                  <a:pt x="10" y="34"/>
                </a:cubicBezTo>
                <a:cubicBezTo>
                  <a:pt x="11" y="34"/>
                  <a:pt x="16" y="34"/>
                  <a:pt x="16" y="34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22" y="27"/>
                  <a:pt x="22" y="27"/>
                </a:cubicBezTo>
                <a:cubicBezTo>
                  <a:pt x="23" y="27"/>
                  <a:pt x="28" y="25"/>
                  <a:pt x="28" y="25"/>
                </a:cubicBezTo>
                <a:cubicBezTo>
                  <a:pt x="29" y="21"/>
                  <a:pt x="29" y="21"/>
                  <a:pt x="29" y="21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2" y="17"/>
                  <a:pt x="32" y="17"/>
                </a:cubicBezTo>
                <a:cubicBezTo>
                  <a:pt x="33" y="17"/>
                  <a:pt x="34" y="12"/>
                  <a:pt x="34" y="12"/>
                </a:cubicBezTo>
                <a:cubicBezTo>
                  <a:pt x="34" y="9"/>
                  <a:pt x="34" y="9"/>
                  <a:pt x="34" y="9"/>
                </a:cubicBezTo>
                <a:cubicBezTo>
                  <a:pt x="39" y="7"/>
                  <a:pt x="39" y="7"/>
                  <a:pt x="39" y="7"/>
                </a:cubicBezTo>
                <a:cubicBezTo>
                  <a:pt x="46" y="6"/>
                  <a:pt x="46" y="6"/>
                  <a:pt x="46" y="6"/>
                </a:cubicBezTo>
                <a:cubicBezTo>
                  <a:pt x="44" y="3"/>
                  <a:pt x="44" y="3"/>
                  <a:pt x="44" y="3"/>
                </a:cubicBezTo>
                <a:lnTo>
                  <a:pt x="42" y="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5" name="任意多边形 16697"/>
          <p:cNvSpPr/>
          <p:nvPr/>
        </p:nvSpPr>
        <p:spPr>
          <a:xfrm>
            <a:off x="8187469" y="4003912"/>
            <a:ext cx="129969" cy="110907"/>
          </a:xfrm>
          <a:custGeom>
            <a:avLst/>
            <a:gdLst/>
            <a:ahLst/>
            <a:cxnLst/>
            <a:rect l="0" t="0" r="0" b="0"/>
            <a:pathLst>
              <a:path w="90" h="78">
                <a:moveTo>
                  <a:pt x="72" y="42"/>
                </a:moveTo>
                <a:lnTo>
                  <a:pt x="78" y="30"/>
                </a:lnTo>
                <a:lnTo>
                  <a:pt x="84" y="18"/>
                </a:lnTo>
                <a:lnTo>
                  <a:pt x="48" y="12"/>
                </a:lnTo>
                <a:lnTo>
                  <a:pt x="30" y="0"/>
                </a:lnTo>
                <a:lnTo>
                  <a:pt x="12" y="0"/>
                </a:lnTo>
                <a:lnTo>
                  <a:pt x="6" y="12"/>
                </a:lnTo>
                <a:lnTo>
                  <a:pt x="0" y="18"/>
                </a:lnTo>
                <a:lnTo>
                  <a:pt x="6" y="30"/>
                </a:lnTo>
                <a:lnTo>
                  <a:pt x="18" y="78"/>
                </a:lnTo>
                <a:lnTo>
                  <a:pt x="54" y="72"/>
                </a:lnTo>
                <a:lnTo>
                  <a:pt x="78" y="66"/>
                </a:lnTo>
                <a:lnTo>
                  <a:pt x="84" y="72"/>
                </a:lnTo>
                <a:lnTo>
                  <a:pt x="90" y="48"/>
                </a:lnTo>
                <a:lnTo>
                  <a:pt x="72" y="4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6" name="任意多边形 16698"/>
          <p:cNvSpPr/>
          <p:nvPr/>
        </p:nvSpPr>
        <p:spPr>
          <a:xfrm>
            <a:off x="6369627" y="2880976"/>
            <a:ext cx="173293" cy="117839"/>
          </a:xfrm>
          <a:custGeom>
            <a:avLst/>
            <a:gdLst/>
            <a:ahLst/>
            <a:cxnLst/>
            <a:rect l="0" t="0" r="0" b="0"/>
            <a:pathLst>
              <a:path w="20" h="14">
                <a:moveTo>
                  <a:pt x="19" y="4"/>
                </a:moveTo>
                <a:cubicBezTo>
                  <a:pt x="17" y="2"/>
                  <a:pt x="17" y="2"/>
                  <a:pt x="17" y="2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9" y="0"/>
                  <a:pt x="9" y="0"/>
                  <a:pt x="9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3"/>
                  <a:pt x="1" y="5"/>
                  <a:pt x="1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6"/>
                  <a:pt x="2" y="6"/>
                  <a:pt x="2" y="6"/>
                </a:cubicBezTo>
                <a:cubicBezTo>
                  <a:pt x="4" y="7"/>
                  <a:pt x="4" y="7"/>
                  <a:pt x="4" y="7"/>
                </a:cubicBezTo>
                <a:cubicBezTo>
                  <a:pt x="6" y="8"/>
                  <a:pt x="6" y="8"/>
                  <a:pt x="6" y="8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2"/>
                  <a:pt x="6" y="12"/>
                  <a:pt x="6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4"/>
                  <a:pt x="9" y="14"/>
                  <a:pt x="9" y="14"/>
                </a:cubicBezTo>
                <a:cubicBezTo>
                  <a:pt x="11" y="13"/>
                  <a:pt x="11" y="13"/>
                  <a:pt x="11" y="13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5" y="12"/>
                  <a:pt x="16" y="12"/>
                </a:cubicBezTo>
                <a:cubicBezTo>
                  <a:pt x="17" y="12"/>
                  <a:pt x="16" y="9"/>
                  <a:pt x="16" y="9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4"/>
                  <a:pt x="20" y="4"/>
                  <a:pt x="20" y="4"/>
                </a:cubicBezTo>
                <a:cubicBezTo>
                  <a:pt x="19" y="4"/>
                  <a:pt x="19" y="4"/>
                  <a:pt x="19" y="4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7" name="任意多边形 16699"/>
          <p:cNvSpPr/>
          <p:nvPr/>
        </p:nvSpPr>
        <p:spPr>
          <a:xfrm>
            <a:off x="6445876" y="2718080"/>
            <a:ext cx="129970" cy="110907"/>
          </a:xfrm>
          <a:custGeom>
            <a:avLst/>
            <a:gdLst/>
            <a:ahLst/>
            <a:cxnLst/>
            <a:rect l="0" t="0" r="0" b="0"/>
            <a:pathLst>
              <a:path w="90" h="78">
                <a:moveTo>
                  <a:pt x="54" y="66"/>
                </a:moveTo>
                <a:lnTo>
                  <a:pt x="78" y="78"/>
                </a:lnTo>
                <a:lnTo>
                  <a:pt x="84" y="42"/>
                </a:lnTo>
                <a:lnTo>
                  <a:pt x="84" y="30"/>
                </a:lnTo>
                <a:lnTo>
                  <a:pt x="90" y="6"/>
                </a:lnTo>
                <a:lnTo>
                  <a:pt x="84" y="0"/>
                </a:lnTo>
                <a:lnTo>
                  <a:pt x="72" y="0"/>
                </a:lnTo>
                <a:lnTo>
                  <a:pt x="36" y="0"/>
                </a:lnTo>
                <a:lnTo>
                  <a:pt x="0" y="18"/>
                </a:lnTo>
                <a:lnTo>
                  <a:pt x="0" y="30"/>
                </a:lnTo>
                <a:lnTo>
                  <a:pt x="6" y="42"/>
                </a:lnTo>
                <a:lnTo>
                  <a:pt x="12" y="48"/>
                </a:lnTo>
                <a:lnTo>
                  <a:pt x="18" y="54"/>
                </a:lnTo>
                <a:lnTo>
                  <a:pt x="12" y="60"/>
                </a:lnTo>
                <a:lnTo>
                  <a:pt x="36" y="54"/>
                </a:lnTo>
                <a:lnTo>
                  <a:pt x="54" y="6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8" name="任意多边形 16700"/>
          <p:cNvSpPr/>
          <p:nvPr/>
        </p:nvSpPr>
        <p:spPr>
          <a:xfrm>
            <a:off x="6440678" y="2889640"/>
            <a:ext cx="254740" cy="230480"/>
          </a:xfrm>
          <a:custGeom>
            <a:avLst/>
            <a:gdLst/>
            <a:ahLst/>
            <a:cxnLst/>
            <a:rect l="0" t="0" r="0" b="0"/>
            <a:pathLst>
              <a:path w="30" h="27">
                <a:moveTo>
                  <a:pt x="30" y="14"/>
                </a:moveTo>
                <a:cubicBezTo>
                  <a:pt x="27" y="11"/>
                  <a:pt x="27" y="11"/>
                  <a:pt x="27" y="11"/>
                </a:cubicBezTo>
                <a:cubicBezTo>
                  <a:pt x="23" y="3"/>
                  <a:pt x="23" y="3"/>
                  <a:pt x="23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7" y="0"/>
                  <a:pt x="17" y="0"/>
                  <a:pt x="17" y="0"/>
                </a:cubicBezTo>
                <a:cubicBezTo>
                  <a:pt x="14" y="2"/>
                  <a:pt x="14" y="2"/>
                  <a:pt x="14" y="2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6"/>
                  <a:pt x="10" y="6"/>
                  <a:pt x="10" y="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9" y="11"/>
                  <a:pt x="8" y="11"/>
                </a:cubicBezTo>
                <a:cubicBezTo>
                  <a:pt x="7" y="11"/>
                  <a:pt x="5" y="11"/>
                  <a:pt x="5" y="11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1" y="14"/>
                  <a:pt x="1" y="14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5"/>
                  <a:pt x="1" y="25"/>
                  <a:pt x="1" y="25"/>
                </a:cubicBezTo>
                <a:cubicBezTo>
                  <a:pt x="3" y="24"/>
                  <a:pt x="3" y="24"/>
                  <a:pt x="3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21"/>
                  <a:pt x="26" y="21"/>
                  <a:pt x="26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17"/>
                  <a:pt x="26" y="17"/>
                  <a:pt x="26" y="17"/>
                </a:cubicBezTo>
                <a:cubicBezTo>
                  <a:pt x="29" y="16"/>
                  <a:pt x="29" y="16"/>
                  <a:pt x="29" y="16"/>
                </a:cubicBezTo>
                <a:lnTo>
                  <a:pt x="30" y="1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9" name="任意多边形 16701"/>
          <p:cNvSpPr/>
          <p:nvPr/>
        </p:nvSpPr>
        <p:spPr>
          <a:xfrm>
            <a:off x="6378293" y="2796062"/>
            <a:ext cx="207951" cy="117839"/>
          </a:xfrm>
          <a:custGeom>
            <a:avLst/>
            <a:gdLst/>
            <a:ahLst/>
            <a:cxnLst/>
            <a:rect l="0" t="0" r="0" b="0"/>
            <a:pathLst>
              <a:path w="24" h="14">
                <a:moveTo>
                  <a:pt x="8" y="10"/>
                </a:moveTo>
                <a:cubicBezTo>
                  <a:pt x="12" y="11"/>
                  <a:pt x="12" y="11"/>
                  <a:pt x="12" y="11"/>
                </a:cubicBezTo>
                <a:cubicBezTo>
                  <a:pt x="14" y="10"/>
                  <a:pt x="14" y="10"/>
                  <a:pt x="14" y="10"/>
                </a:cubicBezTo>
                <a:cubicBezTo>
                  <a:pt x="16" y="12"/>
                  <a:pt x="16" y="12"/>
                  <a:pt x="16" y="12"/>
                </a:cubicBezTo>
                <a:cubicBezTo>
                  <a:pt x="18" y="14"/>
                  <a:pt x="18" y="14"/>
                  <a:pt x="18" y="14"/>
                </a:cubicBezTo>
                <a:cubicBezTo>
                  <a:pt x="21" y="13"/>
                  <a:pt x="21" y="13"/>
                  <a:pt x="21" y="13"/>
                </a:cubicBezTo>
                <a:cubicBezTo>
                  <a:pt x="24" y="11"/>
                  <a:pt x="24" y="11"/>
                  <a:pt x="24" y="11"/>
                </a:cubicBezTo>
                <a:cubicBezTo>
                  <a:pt x="23" y="10"/>
                  <a:pt x="23" y="10"/>
                  <a:pt x="23" y="10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17" y="2"/>
                  <a:pt x="17" y="2"/>
                  <a:pt x="17" y="2"/>
                </a:cubicBezTo>
                <a:cubicBezTo>
                  <a:pt x="14" y="0"/>
                  <a:pt x="14" y="0"/>
                  <a:pt x="14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5"/>
                  <a:pt x="9" y="5"/>
                  <a:pt x="9" y="5"/>
                </a:cubicBezTo>
                <a:cubicBezTo>
                  <a:pt x="8" y="6"/>
                  <a:pt x="8" y="6"/>
                  <a:pt x="8" y="6"/>
                </a:cubicBezTo>
                <a:cubicBezTo>
                  <a:pt x="5" y="3"/>
                  <a:pt x="5" y="3"/>
                  <a:pt x="5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1" y="7"/>
                  <a:pt x="1" y="8"/>
                </a:cubicBezTo>
                <a:cubicBezTo>
                  <a:pt x="1" y="8"/>
                  <a:pt x="0" y="10"/>
                  <a:pt x="0" y="11"/>
                </a:cubicBezTo>
                <a:cubicBezTo>
                  <a:pt x="4" y="10"/>
                  <a:pt x="4" y="10"/>
                  <a:pt x="4" y="10"/>
                </a:cubicBezTo>
                <a:lnTo>
                  <a:pt x="8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0" name="任意多边形 16702"/>
          <p:cNvSpPr/>
          <p:nvPr/>
        </p:nvSpPr>
        <p:spPr>
          <a:xfrm>
            <a:off x="5393990" y="4379957"/>
            <a:ext cx="206218" cy="154231"/>
          </a:xfrm>
          <a:custGeom>
            <a:avLst/>
            <a:gdLst/>
            <a:ahLst/>
            <a:cxnLst/>
            <a:rect l="0" t="0" r="0" b="0"/>
            <a:pathLst>
              <a:path w="24" h="18">
                <a:moveTo>
                  <a:pt x="9" y="10"/>
                </a:moveTo>
                <a:cubicBezTo>
                  <a:pt x="13" y="10"/>
                  <a:pt x="13" y="10"/>
                  <a:pt x="13" y="1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4"/>
                  <a:pt x="16" y="14"/>
                  <a:pt x="16" y="14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9" y="18"/>
                  <a:pt x="20" y="18"/>
                </a:cubicBezTo>
                <a:cubicBezTo>
                  <a:pt x="20" y="18"/>
                  <a:pt x="21" y="17"/>
                  <a:pt x="22" y="17"/>
                </a:cubicBezTo>
                <a:cubicBezTo>
                  <a:pt x="23" y="17"/>
                  <a:pt x="24" y="16"/>
                  <a:pt x="24" y="16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8"/>
                  <a:pt x="24" y="8"/>
                  <a:pt x="24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3"/>
                  <a:pt x="21" y="1"/>
                  <a:pt x="20" y="1"/>
                </a:cubicBezTo>
                <a:cubicBezTo>
                  <a:pt x="20" y="1"/>
                  <a:pt x="16" y="2"/>
                  <a:pt x="16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2" y="1"/>
                  <a:pt x="12" y="1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"/>
                  <a:pt x="5" y="1"/>
                  <a:pt x="5" y="1"/>
                </a:cubicBezTo>
                <a:cubicBezTo>
                  <a:pt x="5" y="4"/>
                  <a:pt x="5" y="4"/>
                  <a:pt x="5" y="4"/>
                </a:cubicBezTo>
                <a:cubicBezTo>
                  <a:pt x="3" y="4"/>
                  <a:pt x="3" y="4"/>
                  <a:pt x="3" y="4"/>
                </a:cubicBezTo>
                <a:cubicBezTo>
                  <a:pt x="0" y="6"/>
                  <a:pt x="0" y="6"/>
                  <a:pt x="0" y="6"/>
                </a:cubicBezTo>
                <a:cubicBezTo>
                  <a:pt x="1" y="6"/>
                  <a:pt x="1" y="6"/>
                  <a:pt x="1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8" y="12"/>
                  <a:pt x="8" y="12"/>
                  <a:pt x="8" y="12"/>
                </a:cubicBezTo>
                <a:lnTo>
                  <a:pt x="9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1" name="任意多边形 16703"/>
          <p:cNvSpPr/>
          <p:nvPr/>
        </p:nvSpPr>
        <p:spPr>
          <a:xfrm>
            <a:off x="5343734" y="4269050"/>
            <a:ext cx="161163" cy="121305"/>
          </a:xfrm>
          <a:custGeom>
            <a:avLst/>
            <a:gdLst/>
            <a:ahLst/>
            <a:cxnLst/>
            <a:rect l="0" t="0" r="0" b="0"/>
            <a:pathLst>
              <a:path w="114" h="85">
                <a:moveTo>
                  <a:pt x="54" y="79"/>
                </a:moveTo>
                <a:lnTo>
                  <a:pt x="66" y="79"/>
                </a:lnTo>
                <a:lnTo>
                  <a:pt x="78" y="79"/>
                </a:lnTo>
                <a:lnTo>
                  <a:pt x="108" y="85"/>
                </a:lnTo>
                <a:lnTo>
                  <a:pt x="114" y="85"/>
                </a:lnTo>
                <a:lnTo>
                  <a:pt x="102" y="61"/>
                </a:lnTo>
                <a:lnTo>
                  <a:pt x="96" y="43"/>
                </a:lnTo>
                <a:lnTo>
                  <a:pt x="96" y="36"/>
                </a:lnTo>
                <a:lnTo>
                  <a:pt x="96" y="36"/>
                </a:lnTo>
                <a:lnTo>
                  <a:pt x="84" y="30"/>
                </a:lnTo>
                <a:lnTo>
                  <a:pt x="72" y="18"/>
                </a:lnTo>
                <a:lnTo>
                  <a:pt x="42" y="0"/>
                </a:lnTo>
                <a:lnTo>
                  <a:pt x="30" y="6"/>
                </a:lnTo>
                <a:lnTo>
                  <a:pt x="12" y="6"/>
                </a:lnTo>
                <a:lnTo>
                  <a:pt x="0" y="43"/>
                </a:lnTo>
                <a:lnTo>
                  <a:pt x="12" y="85"/>
                </a:lnTo>
                <a:lnTo>
                  <a:pt x="18" y="85"/>
                </a:lnTo>
                <a:lnTo>
                  <a:pt x="24" y="85"/>
                </a:lnTo>
                <a:lnTo>
                  <a:pt x="54" y="7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2" name="任意多边形 16704"/>
          <p:cNvSpPr/>
          <p:nvPr/>
        </p:nvSpPr>
        <p:spPr>
          <a:xfrm>
            <a:off x="5352399" y="3972720"/>
            <a:ext cx="325790" cy="348318"/>
          </a:xfrm>
          <a:custGeom>
            <a:avLst/>
            <a:gdLst/>
            <a:ahLst/>
            <a:cxnLst/>
            <a:rect l="0" t="0" r="0" b="0"/>
            <a:pathLst>
              <a:path w="38" h="41">
                <a:moveTo>
                  <a:pt x="6" y="35"/>
                </a:moveTo>
                <a:cubicBezTo>
                  <a:pt x="11" y="38"/>
                  <a:pt x="11" y="38"/>
                  <a:pt x="11" y="38"/>
                </a:cubicBezTo>
                <a:cubicBezTo>
                  <a:pt x="13" y="40"/>
                  <a:pt x="13" y="40"/>
                  <a:pt x="13" y="40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8" y="38"/>
                  <a:pt x="18" y="38"/>
                  <a:pt x="18" y="38"/>
                </a:cubicBezTo>
                <a:cubicBezTo>
                  <a:pt x="20" y="40"/>
                  <a:pt x="20" y="40"/>
                  <a:pt x="20" y="40"/>
                </a:cubicBezTo>
                <a:cubicBezTo>
                  <a:pt x="21" y="39"/>
                  <a:pt x="21" y="39"/>
                  <a:pt x="21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8" y="37"/>
                  <a:pt x="38" y="37"/>
                  <a:pt x="38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7"/>
                  <a:pt x="33" y="7"/>
                  <a:pt x="33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11"/>
                  <a:pt x="16" y="11"/>
                  <a:pt x="16" y="11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4" y="20"/>
                  <a:pt x="13" y="20"/>
                </a:cubicBezTo>
                <a:cubicBezTo>
                  <a:pt x="13" y="20"/>
                  <a:pt x="5" y="19"/>
                  <a:pt x="1" y="19"/>
                </a:cubicBezTo>
                <a:cubicBezTo>
                  <a:pt x="0" y="20"/>
                  <a:pt x="0" y="20"/>
                  <a:pt x="0" y="20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3"/>
                  <a:pt x="3" y="33"/>
                  <a:pt x="3" y="33"/>
                </a:cubicBezTo>
                <a:cubicBezTo>
                  <a:pt x="1" y="36"/>
                  <a:pt x="1" y="36"/>
                  <a:pt x="1" y="36"/>
                </a:cubicBezTo>
                <a:cubicBezTo>
                  <a:pt x="4" y="36"/>
                  <a:pt x="4" y="36"/>
                  <a:pt x="4" y="36"/>
                </a:cubicBezTo>
                <a:lnTo>
                  <a:pt x="6" y="3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3" name="任意多边形 16705"/>
          <p:cNvSpPr/>
          <p:nvPr/>
        </p:nvSpPr>
        <p:spPr>
          <a:xfrm>
            <a:off x="6473603" y="3827154"/>
            <a:ext cx="308461" cy="298063"/>
          </a:xfrm>
          <a:custGeom>
            <a:avLst/>
            <a:gdLst/>
            <a:ahLst/>
            <a:cxnLst/>
            <a:rect l="0" t="0" r="0" b="0"/>
            <a:pathLst>
              <a:path w="36" h="35">
                <a:moveTo>
                  <a:pt x="0" y="5"/>
                </a:moveTo>
                <a:cubicBezTo>
                  <a:pt x="0" y="5"/>
                  <a:pt x="1" y="7"/>
                  <a:pt x="1" y="8"/>
                </a:cubicBezTo>
                <a:cubicBezTo>
                  <a:pt x="1" y="8"/>
                  <a:pt x="2" y="10"/>
                  <a:pt x="2" y="10"/>
                </a:cubicBezTo>
                <a:cubicBezTo>
                  <a:pt x="2" y="10"/>
                  <a:pt x="1" y="35"/>
                  <a:pt x="2" y="35"/>
                </a:cubicBezTo>
                <a:cubicBezTo>
                  <a:pt x="2" y="35"/>
                  <a:pt x="2" y="35"/>
                  <a:pt x="3" y="35"/>
                </a:cubicBezTo>
                <a:cubicBezTo>
                  <a:pt x="7" y="35"/>
                  <a:pt x="29" y="35"/>
                  <a:pt x="29" y="35"/>
                </a:cubicBezTo>
                <a:cubicBezTo>
                  <a:pt x="34" y="32"/>
                  <a:pt x="34" y="32"/>
                  <a:pt x="34" y="32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3" y="23"/>
                  <a:pt x="33" y="23"/>
                  <a:pt x="33" y="23"/>
                </a:cubicBezTo>
                <a:cubicBezTo>
                  <a:pt x="29" y="15"/>
                  <a:pt x="29" y="15"/>
                  <a:pt x="29" y="15"/>
                </a:cubicBezTo>
                <a:cubicBezTo>
                  <a:pt x="24" y="8"/>
                  <a:pt x="24" y="8"/>
                  <a:pt x="24" y="8"/>
                </a:cubicBezTo>
                <a:cubicBezTo>
                  <a:pt x="31" y="12"/>
                  <a:pt x="31" y="12"/>
                  <a:pt x="31" y="12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3"/>
                  <a:pt x="28" y="3"/>
                  <a:pt x="28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19" y="1"/>
                  <a:pt x="19" y="1"/>
                  <a:pt x="19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2"/>
                  <a:pt x="1" y="2"/>
                  <a:pt x="1" y="2"/>
                </a:cubicBezTo>
                <a:lnTo>
                  <a:pt x="0" y="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4" name="任意多边形 16706"/>
          <p:cNvSpPr/>
          <p:nvPr/>
        </p:nvSpPr>
        <p:spPr>
          <a:xfrm>
            <a:off x="6052502" y="3775166"/>
            <a:ext cx="447095" cy="424567"/>
          </a:xfrm>
          <a:custGeom>
            <a:avLst/>
            <a:gdLst/>
            <a:ahLst/>
            <a:cxnLst/>
            <a:rect l="0" t="0" r="0" b="0"/>
            <a:pathLst>
              <a:path w="52" h="50">
                <a:moveTo>
                  <a:pt x="4" y="6"/>
                </a:moveTo>
                <a:cubicBezTo>
                  <a:pt x="3" y="9"/>
                  <a:pt x="3" y="9"/>
                  <a:pt x="3" y="9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34"/>
                  <a:pt x="6" y="34"/>
                  <a:pt x="6" y="34"/>
                </a:cubicBezTo>
                <a:cubicBezTo>
                  <a:pt x="9" y="35"/>
                  <a:pt x="9" y="35"/>
                  <a:pt x="9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19" y="38"/>
                  <a:pt x="19" y="38"/>
                  <a:pt x="19" y="38"/>
                </a:cubicBezTo>
                <a:cubicBezTo>
                  <a:pt x="23" y="36"/>
                  <a:pt x="23" y="36"/>
                  <a:pt x="23" y="36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9"/>
                  <a:pt x="47" y="49"/>
                  <a:pt x="47" y="49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0" y="41"/>
                  <a:pt x="51" y="16"/>
                  <a:pt x="51" y="16"/>
                </a:cubicBezTo>
                <a:cubicBezTo>
                  <a:pt x="51" y="16"/>
                  <a:pt x="50" y="14"/>
                  <a:pt x="50" y="14"/>
                </a:cubicBezTo>
                <a:cubicBezTo>
                  <a:pt x="50" y="13"/>
                  <a:pt x="49" y="11"/>
                  <a:pt x="49" y="11"/>
                </a:cubicBezTo>
                <a:cubicBezTo>
                  <a:pt x="50" y="8"/>
                  <a:pt x="50" y="8"/>
                  <a:pt x="50" y="8"/>
                </a:cubicBezTo>
                <a:cubicBezTo>
                  <a:pt x="51" y="6"/>
                  <a:pt x="51" y="6"/>
                  <a:pt x="51" y="6"/>
                </a:cubicBezTo>
                <a:cubicBezTo>
                  <a:pt x="48" y="5"/>
                  <a:pt x="48" y="5"/>
                  <a:pt x="48" y="5"/>
                </a:cubicBezTo>
                <a:cubicBezTo>
                  <a:pt x="45" y="3"/>
                  <a:pt x="45" y="3"/>
                  <a:pt x="45" y="3"/>
                </a:cubicBezTo>
                <a:cubicBezTo>
                  <a:pt x="41" y="2"/>
                  <a:pt x="41" y="2"/>
                  <a:pt x="41" y="2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8"/>
                  <a:pt x="35" y="8"/>
                  <a:pt x="35" y="8"/>
                </a:cubicBezTo>
                <a:cubicBezTo>
                  <a:pt x="29" y="10"/>
                  <a:pt x="29" y="10"/>
                  <a:pt x="29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3"/>
                  <a:pt x="20" y="3"/>
                  <a:pt x="20" y="3"/>
                </a:cubicBezTo>
                <a:cubicBezTo>
                  <a:pt x="13" y="2"/>
                  <a:pt x="13" y="2"/>
                  <a:pt x="13" y="2"/>
                </a:cubicBezTo>
                <a:cubicBezTo>
                  <a:pt x="8" y="0"/>
                  <a:pt x="8" y="0"/>
                  <a:pt x="8" y="0"/>
                </a:cubicBezTo>
                <a:cubicBezTo>
                  <a:pt x="8" y="2"/>
                  <a:pt x="8" y="2"/>
                  <a:pt x="8" y="2"/>
                </a:cubicBezTo>
                <a:lnTo>
                  <a:pt x="4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5" name="任意多边形 16707"/>
          <p:cNvSpPr/>
          <p:nvPr/>
        </p:nvSpPr>
        <p:spPr>
          <a:xfrm>
            <a:off x="6009178" y="3648662"/>
            <a:ext cx="112641" cy="211417"/>
          </a:xfrm>
          <a:custGeom>
            <a:avLst/>
            <a:gdLst/>
            <a:ahLst/>
            <a:cxnLst/>
            <a:rect l="0" t="0" r="0" b="0"/>
            <a:pathLst>
              <a:path w="78" h="150">
                <a:moveTo>
                  <a:pt x="18" y="12"/>
                </a:moveTo>
                <a:lnTo>
                  <a:pt x="18" y="30"/>
                </a:lnTo>
                <a:lnTo>
                  <a:pt x="18" y="54"/>
                </a:lnTo>
                <a:lnTo>
                  <a:pt x="0" y="78"/>
                </a:lnTo>
                <a:lnTo>
                  <a:pt x="0" y="90"/>
                </a:lnTo>
                <a:lnTo>
                  <a:pt x="12" y="102"/>
                </a:lnTo>
                <a:lnTo>
                  <a:pt x="18" y="108"/>
                </a:lnTo>
                <a:lnTo>
                  <a:pt x="36" y="120"/>
                </a:lnTo>
                <a:lnTo>
                  <a:pt x="36" y="144"/>
                </a:lnTo>
                <a:lnTo>
                  <a:pt x="42" y="150"/>
                </a:lnTo>
                <a:lnTo>
                  <a:pt x="48" y="144"/>
                </a:lnTo>
                <a:lnTo>
                  <a:pt x="54" y="126"/>
                </a:lnTo>
                <a:lnTo>
                  <a:pt x="78" y="102"/>
                </a:lnTo>
                <a:lnTo>
                  <a:pt x="78" y="90"/>
                </a:lnTo>
                <a:lnTo>
                  <a:pt x="60" y="84"/>
                </a:lnTo>
                <a:lnTo>
                  <a:pt x="42" y="72"/>
                </a:lnTo>
                <a:lnTo>
                  <a:pt x="66" y="36"/>
                </a:lnTo>
                <a:lnTo>
                  <a:pt x="60" y="12"/>
                </a:lnTo>
                <a:lnTo>
                  <a:pt x="36" y="0"/>
                </a:lnTo>
                <a:lnTo>
                  <a:pt x="24" y="0"/>
                </a:lnTo>
                <a:lnTo>
                  <a:pt x="24" y="6"/>
                </a:lnTo>
                <a:lnTo>
                  <a:pt x="18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6" name="任意多边形 16708"/>
          <p:cNvSpPr/>
          <p:nvPr/>
        </p:nvSpPr>
        <p:spPr>
          <a:xfrm>
            <a:off x="5456375" y="3698917"/>
            <a:ext cx="324057" cy="247808"/>
          </a:xfrm>
          <a:custGeom>
            <a:avLst/>
            <a:gdLst/>
            <a:ahLst/>
            <a:cxnLst/>
            <a:rect l="0" t="0" r="0" b="0"/>
            <a:pathLst>
              <a:path w="228" h="174">
                <a:moveTo>
                  <a:pt x="90" y="156"/>
                </a:moveTo>
                <a:lnTo>
                  <a:pt x="114" y="138"/>
                </a:lnTo>
                <a:lnTo>
                  <a:pt x="144" y="120"/>
                </a:lnTo>
                <a:lnTo>
                  <a:pt x="180" y="108"/>
                </a:lnTo>
                <a:lnTo>
                  <a:pt x="186" y="96"/>
                </a:lnTo>
                <a:lnTo>
                  <a:pt x="192" y="84"/>
                </a:lnTo>
                <a:lnTo>
                  <a:pt x="216" y="78"/>
                </a:lnTo>
                <a:lnTo>
                  <a:pt x="228" y="72"/>
                </a:lnTo>
                <a:lnTo>
                  <a:pt x="222" y="42"/>
                </a:lnTo>
                <a:lnTo>
                  <a:pt x="216" y="12"/>
                </a:lnTo>
                <a:lnTo>
                  <a:pt x="210" y="12"/>
                </a:lnTo>
                <a:lnTo>
                  <a:pt x="186" y="12"/>
                </a:lnTo>
                <a:lnTo>
                  <a:pt x="168" y="12"/>
                </a:lnTo>
                <a:lnTo>
                  <a:pt x="144" y="0"/>
                </a:lnTo>
                <a:lnTo>
                  <a:pt x="120" y="36"/>
                </a:lnTo>
                <a:lnTo>
                  <a:pt x="96" y="60"/>
                </a:lnTo>
                <a:lnTo>
                  <a:pt x="72" y="90"/>
                </a:lnTo>
                <a:lnTo>
                  <a:pt x="66" y="138"/>
                </a:lnTo>
                <a:lnTo>
                  <a:pt x="12" y="162"/>
                </a:lnTo>
                <a:lnTo>
                  <a:pt x="0" y="174"/>
                </a:lnTo>
                <a:lnTo>
                  <a:pt x="84" y="174"/>
                </a:lnTo>
                <a:lnTo>
                  <a:pt x="90" y="15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7" name="任意多边形 16709"/>
          <p:cNvSpPr/>
          <p:nvPr/>
        </p:nvSpPr>
        <p:spPr>
          <a:xfrm>
            <a:off x="5359331" y="3946725"/>
            <a:ext cx="223547" cy="194088"/>
          </a:xfrm>
          <a:custGeom>
            <a:avLst/>
            <a:gdLst/>
            <a:ahLst/>
            <a:cxnLst/>
            <a:rect l="0" t="0" r="0" b="0"/>
            <a:pathLst>
              <a:path w="26" h="23">
                <a:moveTo>
                  <a:pt x="13" y="16"/>
                </a:moveTo>
                <a:cubicBezTo>
                  <a:pt x="15" y="14"/>
                  <a:pt x="15" y="14"/>
                  <a:pt x="15" y="14"/>
                </a:cubicBezTo>
                <a:cubicBezTo>
                  <a:pt x="16" y="6"/>
                  <a:pt x="16" y="6"/>
                  <a:pt x="1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2"/>
                  <a:pt x="9" y="2"/>
                  <a:pt x="9" y="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2"/>
                  <a:pt x="12" y="23"/>
                  <a:pt x="12" y="23"/>
                </a:cubicBezTo>
                <a:cubicBezTo>
                  <a:pt x="13" y="23"/>
                  <a:pt x="13" y="16"/>
                  <a:pt x="13" y="16"/>
                </a:cubicBez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8" name="任意多边形 16710"/>
          <p:cNvSpPr/>
          <p:nvPr/>
        </p:nvSpPr>
        <p:spPr>
          <a:xfrm>
            <a:off x="5369729" y="4379957"/>
            <a:ext cx="67584" cy="51988"/>
          </a:xfrm>
          <a:custGeom>
            <a:avLst/>
            <a:gdLst/>
            <a:ahLst/>
            <a:cxnLst/>
            <a:rect l="0" t="0" r="0" b="0"/>
            <a:pathLst>
              <a:path w="48" h="36">
                <a:moveTo>
                  <a:pt x="48" y="24"/>
                </a:moveTo>
                <a:lnTo>
                  <a:pt x="48" y="6"/>
                </a:lnTo>
                <a:lnTo>
                  <a:pt x="48" y="0"/>
                </a:lnTo>
                <a:lnTo>
                  <a:pt x="36" y="0"/>
                </a:lnTo>
                <a:lnTo>
                  <a:pt x="6" y="6"/>
                </a:lnTo>
                <a:lnTo>
                  <a:pt x="0" y="6"/>
                </a:lnTo>
                <a:lnTo>
                  <a:pt x="18" y="36"/>
                </a:lnTo>
                <a:lnTo>
                  <a:pt x="36" y="24"/>
                </a:lnTo>
                <a:lnTo>
                  <a:pt x="48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9" name="任意多边形 16711"/>
          <p:cNvSpPr/>
          <p:nvPr/>
        </p:nvSpPr>
        <p:spPr>
          <a:xfrm>
            <a:off x="6406019" y="4083627"/>
            <a:ext cx="443629" cy="544139"/>
          </a:xfrm>
          <a:custGeom>
            <a:avLst/>
            <a:gdLst/>
            <a:ahLst/>
            <a:cxnLst/>
            <a:rect l="0" t="0" r="0" b="0"/>
            <a:pathLst>
              <a:path w="52" h="64">
                <a:moveTo>
                  <a:pt x="37" y="5"/>
                </a:moveTo>
                <a:cubicBezTo>
                  <a:pt x="37" y="5"/>
                  <a:pt x="15" y="5"/>
                  <a:pt x="11" y="5"/>
                </a:cubicBezTo>
                <a:cubicBezTo>
                  <a:pt x="10" y="11"/>
                  <a:pt x="10" y="11"/>
                  <a:pt x="10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25"/>
                  <a:pt x="5" y="25"/>
                  <a:pt x="5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41"/>
                  <a:pt x="3" y="41"/>
                  <a:pt x="3" y="41"/>
                </a:cubicBezTo>
                <a:cubicBezTo>
                  <a:pt x="5" y="45"/>
                  <a:pt x="5" y="45"/>
                  <a:pt x="5" y="45"/>
                </a:cubicBezTo>
                <a:cubicBezTo>
                  <a:pt x="8" y="50"/>
                  <a:pt x="8" y="50"/>
                  <a:pt x="8" y="50"/>
                </a:cubicBezTo>
                <a:cubicBezTo>
                  <a:pt x="12" y="52"/>
                  <a:pt x="12" y="52"/>
                  <a:pt x="12" y="52"/>
                </a:cubicBezTo>
                <a:cubicBezTo>
                  <a:pt x="18" y="58"/>
                  <a:pt x="18" y="58"/>
                  <a:pt x="18" y="58"/>
                </a:cubicBezTo>
                <a:cubicBezTo>
                  <a:pt x="20" y="61"/>
                  <a:pt x="20" y="61"/>
                  <a:pt x="20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9" y="64"/>
                  <a:pt x="29" y="64"/>
                  <a:pt x="29" y="64"/>
                </a:cubicBezTo>
                <a:cubicBezTo>
                  <a:pt x="36" y="63"/>
                  <a:pt x="36" y="63"/>
                  <a:pt x="36" y="63"/>
                </a:cubicBezTo>
                <a:cubicBezTo>
                  <a:pt x="41" y="61"/>
                  <a:pt x="41" y="61"/>
                  <a:pt x="41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59"/>
                  <a:pt x="44" y="59"/>
                  <a:pt x="44" y="59"/>
                </a:cubicBezTo>
                <a:cubicBezTo>
                  <a:pt x="42" y="57"/>
                  <a:pt x="42" y="57"/>
                  <a:pt x="42" y="57"/>
                </a:cubicBezTo>
                <a:cubicBezTo>
                  <a:pt x="39" y="54"/>
                  <a:pt x="39" y="54"/>
                  <a:pt x="39" y="54"/>
                </a:cubicBezTo>
                <a:cubicBezTo>
                  <a:pt x="35" y="51"/>
                  <a:pt x="35" y="51"/>
                  <a:pt x="35" y="51"/>
                </a:cubicBezTo>
                <a:cubicBezTo>
                  <a:pt x="36" y="48"/>
                  <a:pt x="36" y="48"/>
                  <a:pt x="36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9" y="42"/>
                  <a:pt x="39" y="42"/>
                  <a:pt x="39" y="42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32"/>
                  <a:pt x="46" y="32"/>
                  <a:pt x="46" y="32"/>
                </a:cubicBezTo>
                <a:cubicBezTo>
                  <a:pt x="47" y="21"/>
                  <a:pt x="47" y="21"/>
                  <a:pt x="47" y="21"/>
                </a:cubicBezTo>
                <a:cubicBezTo>
                  <a:pt x="50" y="19"/>
                  <a:pt x="50" y="19"/>
                  <a:pt x="50" y="19"/>
                </a:cubicBezTo>
                <a:cubicBezTo>
                  <a:pt x="52" y="18"/>
                  <a:pt x="52" y="18"/>
                  <a:pt x="52" y="18"/>
                </a:cubicBezTo>
                <a:cubicBezTo>
                  <a:pt x="50" y="13"/>
                  <a:pt x="50" y="13"/>
                  <a:pt x="50" y="13"/>
                </a:cubicBezTo>
                <a:cubicBezTo>
                  <a:pt x="47" y="4"/>
                  <a:pt x="47" y="4"/>
                  <a:pt x="47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2"/>
                  <a:pt x="42" y="2"/>
                  <a:pt x="42" y="2"/>
                </a:cubicBezTo>
                <a:lnTo>
                  <a:pt x="37" y="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0" name="任意多边形 16712"/>
          <p:cNvSpPr/>
          <p:nvPr/>
        </p:nvSpPr>
        <p:spPr>
          <a:xfrm>
            <a:off x="5582878" y="4440610"/>
            <a:ext cx="162895" cy="161162"/>
          </a:xfrm>
          <a:custGeom>
            <a:avLst/>
            <a:gdLst/>
            <a:ahLst/>
            <a:cxnLst/>
            <a:rect l="0" t="0" r="0" b="0"/>
            <a:pathLst>
              <a:path w="19" h="19">
                <a:moveTo>
                  <a:pt x="17" y="10"/>
                </a:moveTo>
                <a:cubicBezTo>
                  <a:pt x="19" y="6"/>
                  <a:pt x="19" y="6"/>
                  <a:pt x="19" y="6"/>
                </a:cubicBezTo>
                <a:cubicBezTo>
                  <a:pt x="17" y="2"/>
                  <a:pt x="17" y="2"/>
                  <a:pt x="17" y="2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8" y="1"/>
                  <a:pt x="8" y="1"/>
                  <a:pt x="8" y="1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1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0" y="14"/>
                  <a:pt x="1" y="14"/>
                </a:cubicBezTo>
                <a:cubicBezTo>
                  <a:pt x="1" y="14"/>
                  <a:pt x="4" y="16"/>
                  <a:pt x="4" y="16"/>
                </a:cubicBezTo>
                <a:cubicBezTo>
                  <a:pt x="4" y="19"/>
                  <a:pt x="4" y="19"/>
                  <a:pt x="4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3"/>
                  <a:pt x="17" y="13"/>
                  <a:pt x="17" y="13"/>
                </a:cubicBezTo>
                <a:lnTo>
                  <a:pt x="17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1" name="任意多边形 16713"/>
          <p:cNvSpPr/>
          <p:nvPr/>
        </p:nvSpPr>
        <p:spPr>
          <a:xfrm>
            <a:off x="5499698" y="4501262"/>
            <a:ext cx="116107" cy="100510"/>
          </a:xfrm>
          <a:custGeom>
            <a:avLst/>
            <a:gdLst/>
            <a:ahLst/>
            <a:cxnLst/>
            <a:rect l="0" t="0" r="0" b="0"/>
            <a:pathLst>
              <a:path w="14" h="12">
                <a:moveTo>
                  <a:pt x="11" y="7"/>
                </a:moveTo>
                <a:cubicBezTo>
                  <a:pt x="10" y="7"/>
                  <a:pt x="11" y="4"/>
                  <a:pt x="11" y="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3"/>
                  <a:pt x="8" y="4"/>
                  <a:pt x="8" y="4"/>
                </a:cubicBezTo>
                <a:cubicBezTo>
                  <a:pt x="7" y="4"/>
                  <a:pt x="6" y="1"/>
                  <a:pt x="6" y="1"/>
                </a:cubicBezTo>
                <a:cubicBezTo>
                  <a:pt x="4" y="0"/>
                  <a:pt x="4" y="0"/>
                  <a:pt x="4" y="0"/>
                </a:cubicBezTo>
                <a:cubicBezTo>
                  <a:pt x="3" y="2"/>
                  <a:pt x="3" y="2"/>
                  <a:pt x="3" y="2"/>
                </a:cubicBezTo>
                <a:cubicBezTo>
                  <a:pt x="1" y="3"/>
                  <a:pt x="1" y="3"/>
                  <a:pt x="1" y="3"/>
                </a:cubicBezTo>
                <a:cubicBezTo>
                  <a:pt x="0" y="5"/>
                  <a:pt x="0" y="5"/>
                  <a:pt x="0" y="5"/>
                </a:cubicBezTo>
                <a:cubicBezTo>
                  <a:pt x="1" y="6"/>
                  <a:pt x="1" y="6"/>
                  <a:pt x="1" y="6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1" y="7"/>
                  <a:pt x="11" y="7"/>
                </a:cubicBez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2" name="任意多边形 16714"/>
          <p:cNvSpPr/>
          <p:nvPr/>
        </p:nvSpPr>
        <p:spPr>
          <a:xfrm>
            <a:off x="5445978" y="4466603"/>
            <a:ext cx="86646" cy="76249"/>
          </a:xfrm>
          <a:custGeom>
            <a:avLst/>
            <a:gdLst/>
            <a:ahLst/>
            <a:cxnLst/>
            <a:rect l="0" t="0" r="0" b="0"/>
            <a:pathLst>
              <a:path w="60" h="54">
                <a:moveTo>
                  <a:pt x="54" y="36"/>
                </a:moveTo>
                <a:lnTo>
                  <a:pt x="60" y="24"/>
                </a:lnTo>
                <a:lnTo>
                  <a:pt x="54" y="18"/>
                </a:lnTo>
                <a:lnTo>
                  <a:pt x="42" y="0"/>
                </a:lnTo>
                <a:lnTo>
                  <a:pt x="18" y="0"/>
                </a:lnTo>
                <a:lnTo>
                  <a:pt x="12" y="12"/>
                </a:lnTo>
                <a:lnTo>
                  <a:pt x="0" y="18"/>
                </a:lnTo>
                <a:lnTo>
                  <a:pt x="12" y="30"/>
                </a:lnTo>
                <a:lnTo>
                  <a:pt x="36" y="54"/>
                </a:lnTo>
                <a:lnTo>
                  <a:pt x="42" y="42"/>
                </a:lnTo>
                <a:lnTo>
                  <a:pt x="54" y="3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5572481" y="3946725"/>
            <a:ext cx="10398" cy="25994"/>
          </a:xfrm>
          <a:prstGeom prst="rect">
            <a:avLst/>
          </a:prstGeom>
          <a:solidFill>
            <a:srgbClr val="8AABCA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4" name="任意多边形 16716"/>
          <p:cNvSpPr/>
          <p:nvPr/>
        </p:nvSpPr>
        <p:spPr>
          <a:xfrm>
            <a:off x="5572481" y="3648662"/>
            <a:ext cx="559736" cy="551071"/>
          </a:xfrm>
          <a:custGeom>
            <a:avLst/>
            <a:gdLst/>
            <a:ahLst/>
            <a:cxnLst/>
            <a:rect l="0" t="0" r="0" b="0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5" name="任意多边形 16717"/>
          <p:cNvSpPr/>
          <p:nvPr/>
        </p:nvSpPr>
        <p:spPr>
          <a:xfrm>
            <a:off x="5572481" y="3648662"/>
            <a:ext cx="559736" cy="551071"/>
          </a:xfrm>
          <a:custGeom>
            <a:avLst/>
            <a:gdLst/>
            <a:ahLst/>
            <a:cxnLst/>
            <a:rect l="0" t="0" r="0" b="0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6" name="任意多边形 16718"/>
          <p:cNvSpPr/>
          <p:nvPr/>
        </p:nvSpPr>
        <p:spPr>
          <a:xfrm>
            <a:off x="5615804" y="3607072"/>
            <a:ext cx="10398" cy="5199"/>
          </a:xfrm>
          <a:custGeom>
            <a:avLst/>
            <a:gdLst/>
            <a:ahLst/>
            <a:cxnLst/>
            <a:rect l="0" t="0" r="0" b="0"/>
            <a:pathLst>
              <a:path w="6" h="6">
                <a:moveTo>
                  <a:pt x="6" y="0"/>
                </a:moveTo>
                <a:lnTo>
                  <a:pt x="0" y="0"/>
                </a:lnTo>
                <a:lnTo>
                  <a:pt x="0" y="6"/>
                </a:lnTo>
                <a:lnTo>
                  <a:pt x="6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7" name="任意多边形 16719"/>
          <p:cNvSpPr/>
          <p:nvPr/>
        </p:nvSpPr>
        <p:spPr>
          <a:xfrm>
            <a:off x="5634866" y="3485767"/>
            <a:ext cx="8665" cy="8665"/>
          </a:xfrm>
          <a:custGeom>
            <a:avLst/>
            <a:gdLst/>
            <a:ahLst/>
            <a:cxnLst/>
            <a:rect l="0" t="0" r="0" b="0"/>
            <a:pathLst>
              <a:path w="6" h="6">
                <a:moveTo>
                  <a:pt x="0" y="0"/>
                </a:moveTo>
                <a:lnTo>
                  <a:pt x="0" y="0"/>
                </a:lnTo>
                <a:lnTo>
                  <a:pt x="6" y="6"/>
                </a:ln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8" name="任意多边形 16720"/>
          <p:cNvSpPr/>
          <p:nvPr/>
        </p:nvSpPr>
        <p:spPr>
          <a:xfrm>
            <a:off x="5556885" y="3414717"/>
            <a:ext cx="336188" cy="258206"/>
          </a:xfrm>
          <a:custGeom>
            <a:avLst/>
            <a:gdLst/>
            <a:ahLst/>
            <a:cxnLst/>
            <a:rect l="0" t="0" r="0" b="0"/>
            <a:pathLst>
              <a:path w="39" h="30">
                <a:moveTo>
                  <a:pt x="34" y="5"/>
                </a:moveTo>
                <a:cubicBezTo>
                  <a:pt x="34" y="5"/>
                  <a:pt x="33" y="5"/>
                  <a:pt x="32" y="5"/>
                </a:cubicBezTo>
                <a:cubicBezTo>
                  <a:pt x="32" y="5"/>
                  <a:pt x="29" y="4"/>
                  <a:pt x="29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5" y="2"/>
                  <a:pt x="25" y="2"/>
                  <a:pt x="25" y="2"/>
                </a:cubicBezTo>
                <a:cubicBezTo>
                  <a:pt x="13" y="0"/>
                  <a:pt x="13" y="0"/>
                  <a:pt x="13" y="0"/>
                </a:cubicBezTo>
                <a:cubicBezTo>
                  <a:pt x="7" y="1"/>
                  <a:pt x="7" y="1"/>
                  <a:pt x="7" y="1"/>
                </a:cubicBezTo>
                <a:cubicBezTo>
                  <a:pt x="5" y="0"/>
                  <a:pt x="5" y="0"/>
                  <a:pt x="5" y="0"/>
                </a:cubicBezTo>
                <a:cubicBezTo>
                  <a:pt x="3" y="1"/>
                  <a:pt x="3" y="1"/>
                  <a:pt x="3" y="1"/>
                </a:cubicBezTo>
                <a:cubicBezTo>
                  <a:pt x="3" y="1"/>
                  <a:pt x="1" y="3"/>
                  <a:pt x="0" y="3"/>
                </a:cubicBezTo>
                <a:cubicBezTo>
                  <a:pt x="2" y="8"/>
                  <a:pt x="2" y="8"/>
                  <a:pt x="2" y="8"/>
                </a:cubicBezTo>
                <a:cubicBezTo>
                  <a:pt x="4" y="6"/>
                  <a:pt x="4" y="6"/>
                  <a:pt x="4" y="6"/>
                </a:cubicBezTo>
                <a:cubicBezTo>
                  <a:pt x="8" y="7"/>
                  <a:pt x="8" y="7"/>
                  <a:pt x="8" y="7"/>
                </a:cubicBezTo>
                <a:cubicBezTo>
                  <a:pt x="9" y="8"/>
                  <a:pt x="9" y="8"/>
                  <a:pt x="9" y="8"/>
                </a:cubicBezTo>
                <a:cubicBezTo>
                  <a:pt x="9" y="8"/>
                  <a:pt x="9" y="8"/>
                  <a:pt x="9" y="8"/>
                </a:cubicBezTo>
                <a:cubicBezTo>
                  <a:pt x="10" y="9"/>
                  <a:pt x="10" y="9"/>
                  <a:pt x="10" y="9"/>
                </a:cubicBezTo>
                <a:cubicBezTo>
                  <a:pt x="9" y="12"/>
                  <a:pt x="9" y="12"/>
                  <a:pt x="9" y="12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2"/>
                  <a:pt x="7" y="22"/>
                  <a:pt x="7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4"/>
                  <a:pt x="7" y="24"/>
                  <a:pt x="7" y="24"/>
                </a:cubicBezTo>
                <a:cubicBezTo>
                  <a:pt x="6" y="27"/>
                  <a:pt x="6" y="27"/>
                  <a:pt x="6" y="27"/>
                </a:cubicBezTo>
                <a:cubicBezTo>
                  <a:pt x="8" y="27"/>
                  <a:pt x="8" y="27"/>
                  <a:pt x="8" y="27"/>
                </a:cubicBezTo>
                <a:cubicBezTo>
                  <a:pt x="12" y="30"/>
                  <a:pt x="12" y="30"/>
                  <a:pt x="12" y="30"/>
                </a:cubicBezTo>
                <a:cubicBezTo>
                  <a:pt x="18" y="28"/>
                  <a:pt x="18" y="28"/>
                  <a:pt x="18" y="28"/>
                </a:cubicBezTo>
                <a:cubicBezTo>
                  <a:pt x="24" y="27"/>
                  <a:pt x="24" y="27"/>
                  <a:pt x="24" y="27"/>
                </a:cubicBezTo>
                <a:cubicBezTo>
                  <a:pt x="27" y="23"/>
                  <a:pt x="27" y="23"/>
                  <a:pt x="27" y="23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7"/>
                  <a:pt x="30" y="17"/>
                  <a:pt x="30" y="17"/>
                </a:cubicBezTo>
                <a:cubicBezTo>
                  <a:pt x="33" y="11"/>
                  <a:pt x="33" y="11"/>
                  <a:pt x="33" y="11"/>
                </a:cubicBezTo>
                <a:cubicBezTo>
                  <a:pt x="39" y="7"/>
                  <a:pt x="39" y="7"/>
                  <a:pt x="39" y="7"/>
                </a:cubicBezTo>
                <a:cubicBezTo>
                  <a:pt x="39" y="6"/>
                  <a:pt x="39" y="6"/>
                  <a:pt x="39" y="6"/>
                </a:cubicBezTo>
                <a:cubicBezTo>
                  <a:pt x="37" y="6"/>
                  <a:pt x="37" y="6"/>
                  <a:pt x="37" y="6"/>
                </a:cubicBezTo>
                <a:lnTo>
                  <a:pt x="34" y="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9" name="任意多边形 16721"/>
          <p:cNvSpPr/>
          <p:nvPr/>
        </p:nvSpPr>
        <p:spPr>
          <a:xfrm>
            <a:off x="5556885" y="3466705"/>
            <a:ext cx="86646" cy="181957"/>
          </a:xfrm>
          <a:custGeom>
            <a:avLst/>
            <a:gdLst/>
            <a:ahLst/>
            <a:cxnLst/>
            <a:rect l="0" t="0" r="0" b="0"/>
            <a:pathLst>
              <a:path w="60" h="127">
                <a:moveTo>
                  <a:pt x="42" y="103"/>
                </a:moveTo>
                <a:lnTo>
                  <a:pt x="42" y="97"/>
                </a:lnTo>
                <a:lnTo>
                  <a:pt x="42" y="97"/>
                </a:lnTo>
                <a:lnTo>
                  <a:pt x="42" y="85"/>
                </a:lnTo>
                <a:lnTo>
                  <a:pt x="48" y="73"/>
                </a:lnTo>
                <a:lnTo>
                  <a:pt x="48" y="67"/>
                </a:lnTo>
                <a:lnTo>
                  <a:pt x="48" y="49"/>
                </a:lnTo>
                <a:lnTo>
                  <a:pt x="54" y="43"/>
                </a:lnTo>
                <a:lnTo>
                  <a:pt x="54" y="31"/>
                </a:lnTo>
                <a:lnTo>
                  <a:pt x="60" y="19"/>
                </a:lnTo>
                <a:lnTo>
                  <a:pt x="54" y="13"/>
                </a:lnTo>
                <a:lnTo>
                  <a:pt x="48" y="6"/>
                </a:lnTo>
                <a:lnTo>
                  <a:pt x="30" y="0"/>
                </a:lnTo>
                <a:lnTo>
                  <a:pt x="18" y="6"/>
                </a:lnTo>
                <a:lnTo>
                  <a:pt x="12" y="13"/>
                </a:lnTo>
                <a:lnTo>
                  <a:pt x="12" y="13"/>
                </a:lnTo>
                <a:lnTo>
                  <a:pt x="6" y="13"/>
                </a:lnTo>
                <a:lnTo>
                  <a:pt x="12" y="37"/>
                </a:lnTo>
                <a:lnTo>
                  <a:pt x="12" y="61"/>
                </a:lnTo>
                <a:lnTo>
                  <a:pt x="0" y="91"/>
                </a:lnTo>
                <a:lnTo>
                  <a:pt x="12" y="97"/>
                </a:lnTo>
                <a:lnTo>
                  <a:pt x="12" y="127"/>
                </a:lnTo>
                <a:lnTo>
                  <a:pt x="36" y="127"/>
                </a:lnTo>
                <a:lnTo>
                  <a:pt x="42" y="115"/>
                </a:lnTo>
                <a:lnTo>
                  <a:pt x="42" y="10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0" name="任意多边形 16722"/>
          <p:cNvSpPr/>
          <p:nvPr/>
        </p:nvSpPr>
        <p:spPr>
          <a:xfrm>
            <a:off x="5626202" y="3494432"/>
            <a:ext cx="17329" cy="69317"/>
          </a:xfrm>
          <a:custGeom>
            <a:avLst/>
            <a:gdLst/>
            <a:ahLst/>
            <a:cxnLst/>
            <a:rect l="0" t="0" r="0" b="0"/>
            <a:pathLst>
              <a:path w="12" h="48">
                <a:moveTo>
                  <a:pt x="6" y="24"/>
                </a:moveTo>
                <a:lnTo>
                  <a:pt x="0" y="30"/>
                </a:lnTo>
                <a:lnTo>
                  <a:pt x="0" y="48"/>
                </a:lnTo>
                <a:lnTo>
                  <a:pt x="6" y="18"/>
                </a:lnTo>
                <a:lnTo>
                  <a:pt x="12" y="0"/>
                </a:lnTo>
                <a:lnTo>
                  <a:pt x="6" y="12"/>
                </a:lnTo>
                <a:lnTo>
                  <a:pt x="6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1" name="任意多边形 16723"/>
          <p:cNvSpPr/>
          <p:nvPr/>
        </p:nvSpPr>
        <p:spPr>
          <a:xfrm>
            <a:off x="5610605" y="3612271"/>
            <a:ext cx="5199" cy="36391"/>
          </a:xfrm>
          <a:custGeom>
            <a:avLst/>
            <a:gdLst/>
            <a:ahLst/>
            <a:cxnLst/>
            <a:rect l="0" t="0" r="0" b="0"/>
            <a:pathLst>
              <a:path w="6" h="24">
                <a:moveTo>
                  <a:pt x="6" y="0"/>
                </a:moveTo>
                <a:lnTo>
                  <a:pt x="6" y="12"/>
                </a:lnTo>
                <a:lnTo>
                  <a:pt x="0" y="24"/>
                </a:lnTo>
                <a:lnTo>
                  <a:pt x="6" y="6"/>
                </a:lnTo>
                <a:lnTo>
                  <a:pt x="6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2" name="任意多边形 16724"/>
          <p:cNvSpPr/>
          <p:nvPr/>
        </p:nvSpPr>
        <p:spPr>
          <a:xfrm>
            <a:off x="5615804" y="3563749"/>
            <a:ext cx="10398" cy="24261"/>
          </a:xfrm>
          <a:custGeom>
            <a:avLst/>
            <a:gdLst/>
            <a:ahLst/>
            <a:cxnLst/>
            <a:rect l="0" t="0" r="0" b="0"/>
            <a:pathLst>
              <a:path w="6" h="18">
                <a:moveTo>
                  <a:pt x="0" y="18"/>
                </a:moveTo>
                <a:lnTo>
                  <a:pt x="6" y="0"/>
                </a:lnTo>
                <a:lnTo>
                  <a:pt x="6" y="12"/>
                </a:lnTo>
                <a:lnTo>
                  <a:pt x="0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3" name="任意多边形 16725"/>
          <p:cNvSpPr/>
          <p:nvPr/>
        </p:nvSpPr>
        <p:spPr>
          <a:xfrm>
            <a:off x="5615804" y="3588010"/>
            <a:ext cx="0" cy="19062"/>
          </a:xfrm>
          <a:custGeom>
            <a:avLst/>
            <a:gdLst/>
            <a:ahLst/>
            <a:cxnLst/>
            <a:rect l="0" t="0" r="0" b="0"/>
            <a:pathLst>
              <a:path h="12">
                <a:moveTo>
                  <a:pt x="0" y="12"/>
                </a:moveTo>
                <a:lnTo>
                  <a:pt x="0" y="0"/>
                </a:lnTo>
                <a:lnTo>
                  <a:pt x="0" y="12"/>
                </a:lnTo>
                <a:lnTo>
                  <a:pt x="0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4" name="任意多边形 16726"/>
          <p:cNvSpPr/>
          <p:nvPr/>
        </p:nvSpPr>
        <p:spPr>
          <a:xfrm>
            <a:off x="7166774" y="3638264"/>
            <a:ext cx="27727" cy="19063"/>
          </a:xfrm>
          <a:custGeom>
            <a:avLst/>
            <a:gdLst/>
            <a:ahLst/>
            <a:cxnLst/>
            <a:rect l="0" t="0" r="0" b="0"/>
            <a:pathLst>
              <a:path w="18" h="12">
                <a:moveTo>
                  <a:pt x="0" y="0"/>
                </a:moveTo>
                <a:lnTo>
                  <a:pt x="18" y="12"/>
                </a:lnTo>
                <a:lnTo>
                  <a:pt x="18" y="12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5" name="任意多边形 16727"/>
          <p:cNvSpPr/>
          <p:nvPr/>
        </p:nvSpPr>
        <p:spPr>
          <a:xfrm>
            <a:off x="7126917" y="3596674"/>
            <a:ext cx="15596" cy="25994"/>
          </a:xfrm>
          <a:custGeom>
            <a:avLst/>
            <a:gdLst/>
            <a:ahLst/>
            <a:cxnLst/>
            <a:rect l="0" t="0" r="0" b="0"/>
            <a:pathLst>
              <a:path w="12" h="18">
                <a:moveTo>
                  <a:pt x="0" y="0"/>
                </a:moveTo>
                <a:lnTo>
                  <a:pt x="12" y="18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6" name="任意多边形 16728"/>
          <p:cNvSpPr/>
          <p:nvPr/>
        </p:nvSpPr>
        <p:spPr>
          <a:xfrm>
            <a:off x="8530588" y="4125217"/>
            <a:ext cx="195820" cy="315393"/>
          </a:xfrm>
          <a:custGeom>
            <a:avLst/>
            <a:gdLst/>
            <a:ahLst/>
            <a:cxnLst/>
            <a:rect l="0" t="0" r="0" b="0"/>
            <a:pathLst>
              <a:path w="138" h="223">
                <a:moveTo>
                  <a:pt x="102" y="205"/>
                </a:moveTo>
                <a:lnTo>
                  <a:pt x="120" y="199"/>
                </a:lnTo>
                <a:lnTo>
                  <a:pt x="138" y="187"/>
                </a:lnTo>
                <a:lnTo>
                  <a:pt x="138" y="151"/>
                </a:lnTo>
                <a:lnTo>
                  <a:pt x="138" y="120"/>
                </a:lnTo>
                <a:lnTo>
                  <a:pt x="120" y="102"/>
                </a:lnTo>
                <a:lnTo>
                  <a:pt x="96" y="72"/>
                </a:lnTo>
                <a:lnTo>
                  <a:pt x="78" y="48"/>
                </a:lnTo>
                <a:lnTo>
                  <a:pt x="84" y="36"/>
                </a:lnTo>
                <a:lnTo>
                  <a:pt x="78" y="24"/>
                </a:lnTo>
                <a:lnTo>
                  <a:pt x="60" y="18"/>
                </a:lnTo>
                <a:lnTo>
                  <a:pt x="48" y="0"/>
                </a:lnTo>
                <a:lnTo>
                  <a:pt x="42" y="0"/>
                </a:lnTo>
                <a:lnTo>
                  <a:pt x="12" y="6"/>
                </a:lnTo>
                <a:lnTo>
                  <a:pt x="0" y="24"/>
                </a:lnTo>
                <a:lnTo>
                  <a:pt x="0" y="24"/>
                </a:lnTo>
                <a:lnTo>
                  <a:pt x="6" y="36"/>
                </a:lnTo>
                <a:lnTo>
                  <a:pt x="12" y="72"/>
                </a:lnTo>
                <a:lnTo>
                  <a:pt x="54" y="72"/>
                </a:lnTo>
                <a:lnTo>
                  <a:pt x="72" y="78"/>
                </a:lnTo>
                <a:lnTo>
                  <a:pt x="102" y="126"/>
                </a:lnTo>
                <a:lnTo>
                  <a:pt x="96" y="145"/>
                </a:lnTo>
                <a:lnTo>
                  <a:pt x="60" y="151"/>
                </a:lnTo>
                <a:lnTo>
                  <a:pt x="42" y="163"/>
                </a:lnTo>
                <a:lnTo>
                  <a:pt x="42" y="187"/>
                </a:lnTo>
                <a:lnTo>
                  <a:pt x="72" y="217"/>
                </a:lnTo>
                <a:lnTo>
                  <a:pt x="84" y="223"/>
                </a:lnTo>
                <a:lnTo>
                  <a:pt x="96" y="217"/>
                </a:lnTo>
                <a:lnTo>
                  <a:pt x="102" y="20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7" name="任意多边形 16729"/>
          <p:cNvSpPr/>
          <p:nvPr/>
        </p:nvSpPr>
        <p:spPr>
          <a:xfrm>
            <a:off x="8591240" y="4088825"/>
            <a:ext cx="197554" cy="388176"/>
          </a:xfrm>
          <a:custGeom>
            <a:avLst/>
            <a:gdLst/>
            <a:ahLst/>
            <a:cxnLst/>
            <a:rect l="0" t="0" r="0" b="0"/>
            <a:pathLst>
              <a:path w="138" h="271">
                <a:moveTo>
                  <a:pt x="66" y="0"/>
                </a:moveTo>
                <a:lnTo>
                  <a:pt x="6" y="0"/>
                </a:lnTo>
                <a:lnTo>
                  <a:pt x="0" y="24"/>
                </a:lnTo>
                <a:lnTo>
                  <a:pt x="6" y="24"/>
                </a:lnTo>
                <a:lnTo>
                  <a:pt x="18" y="42"/>
                </a:lnTo>
                <a:lnTo>
                  <a:pt x="36" y="48"/>
                </a:lnTo>
                <a:lnTo>
                  <a:pt x="42" y="60"/>
                </a:lnTo>
                <a:lnTo>
                  <a:pt x="36" y="72"/>
                </a:lnTo>
                <a:lnTo>
                  <a:pt x="54" y="96"/>
                </a:lnTo>
                <a:lnTo>
                  <a:pt x="78" y="126"/>
                </a:lnTo>
                <a:lnTo>
                  <a:pt x="96" y="144"/>
                </a:lnTo>
                <a:lnTo>
                  <a:pt x="96" y="175"/>
                </a:lnTo>
                <a:lnTo>
                  <a:pt x="96" y="211"/>
                </a:lnTo>
                <a:lnTo>
                  <a:pt x="78" y="223"/>
                </a:lnTo>
                <a:lnTo>
                  <a:pt x="60" y="229"/>
                </a:lnTo>
                <a:lnTo>
                  <a:pt x="54" y="241"/>
                </a:lnTo>
                <a:lnTo>
                  <a:pt x="42" y="247"/>
                </a:lnTo>
                <a:lnTo>
                  <a:pt x="48" y="253"/>
                </a:lnTo>
                <a:lnTo>
                  <a:pt x="66" y="271"/>
                </a:lnTo>
                <a:lnTo>
                  <a:pt x="108" y="241"/>
                </a:lnTo>
                <a:lnTo>
                  <a:pt x="138" y="211"/>
                </a:lnTo>
                <a:lnTo>
                  <a:pt x="114" y="132"/>
                </a:lnTo>
                <a:lnTo>
                  <a:pt x="102" y="114"/>
                </a:lnTo>
                <a:lnTo>
                  <a:pt x="78" y="84"/>
                </a:lnTo>
                <a:lnTo>
                  <a:pt x="66" y="60"/>
                </a:lnTo>
                <a:lnTo>
                  <a:pt x="78" y="48"/>
                </a:lnTo>
                <a:lnTo>
                  <a:pt x="96" y="36"/>
                </a:lnTo>
                <a:lnTo>
                  <a:pt x="90" y="18"/>
                </a:lnTo>
                <a:lnTo>
                  <a:pt x="66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8" name="任意多边形 16730"/>
          <p:cNvSpPr/>
          <p:nvPr/>
        </p:nvSpPr>
        <p:spPr>
          <a:xfrm>
            <a:off x="7981250" y="3877408"/>
            <a:ext cx="214883" cy="102243"/>
          </a:xfrm>
          <a:custGeom>
            <a:avLst/>
            <a:gdLst/>
            <a:ahLst/>
            <a:cxnLst/>
            <a:rect l="0" t="0" r="0" b="0"/>
            <a:pathLst>
              <a:path w="150" h="72">
                <a:moveTo>
                  <a:pt x="102" y="36"/>
                </a:moveTo>
                <a:lnTo>
                  <a:pt x="66" y="18"/>
                </a:lnTo>
                <a:lnTo>
                  <a:pt x="24" y="0"/>
                </a:lnTo>
                <a:lnTo>
                  <a:pt x="12" y="0"/>
                </a:lnTo>
                <a:lnTo>
                  <a:pt x="0" y="30"/>
                </a:lnTo>
                <a:lnTo>
                  <a:pt x="60" y="60"/>
                </a:lnTo>
                <a:lnTo>
                  <a:pt x="102" y="66"/>
                </a:lnTo>
                <a:lnTo>
                  <a:pt x="126" y="72"/>
                </a:lnTo>
                <a:lnTo>
                  <a:pt x="138" y="72"/>
                </a:lnTo>
                <a:lnTo>
                  <a:pt x="150" y="54"/>
                </a:lnTo>
                <a:lnTo>
                  <a:pt x="150" y="54"/>
                </a:lnTo>
                <a:lnTo>
                  <a:pt x="138" y="42"/>
                </a:lnTo>
                <a:lnTo>
                  <a:pt x="102" y="3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9" name="任意多边形 16732"/>
          <p:cNvSpPr/>
          <p:nvPr/>
        </p:nvSpPr>
        <p:spPr>
          <a:xfrm>
            <a:off x="8203065" y="3076796"/>
            <a:ext cx="849134" cy="426300"/>
          </a:xfrm>
          <a:custGeom>
            <a:avLst/>
            <a:gdLst/>
            <a:ahLst/>
            <a:cxnLst/>
            <a:rect l="0" t="0" r="0" b="0"/>
            <a:pathLst>
              <a:path w="595" h="301">
                <a:moveTo>
                  <a:pt x="42" y="126"/>
                </a:moveTo>
                <a:lnTo>
                  <a:pt x="48" y="186"/>
                </a:lnTo>
                <a:lnTo>
                  <a:pt x="127" y="210"/>
                </a:lnTo>
                <a:lnTo>
                  <a:pt x="181" y="264"/>
                </a:lnTo>
                <a:lnTo>
                  <a:pt x="253" y="270"/>
                </a:lnTo>
                <a:lnTo>
                  <a:pt x="313" y="301"/>
                </a:lnTo>
                <a:lnTo>
                  <a:pt x="379" y="258"/>
                </a:lnTo>
                <a:lnTo>
                  <a:pt x="445" y="252"/>
                </a:lnTo>
                <a:lnTo>
                  <a:pt x="457" y="210"/>
                </a:lnTo>
                <a:lnTo>
                  <a:pt x="499" y="192"/>
                </a:lnTo>
                <a:lnTo>
                  <a:pt x="541" y="174"/>
                </a:lnTo>
                <a:lnTo>
                  <a:pt x="595" y="156"/>
                </a:lnTo>
                <a:lnTo>
                  <a:pt x="583" y="132"/>
                </a:lnTo>
                <a:lnTo>
                  <a:pt x="529" y="126"/>
                </a:lnTo>
                <a:lnTo>
                  <a:pt x="529" y="96"/>
                </a:lnTo>
                <a:lnTo>
                  <a:pt x="541" y="72"/>
                </a:lnTo>
                <a:lnTo>
                  <a:pt x="499" y="60"/>
                </a:lnTo>
                <a:lnTo>
                  <a:pt x="403" y="84"/>
                </a:lnTo>
                <a:lnTo>
                  <a:pt x="367" y="54"/>
                </a:lnTo>
                <a:lnTo>
                  <a:pt x="307" y="54"/>
                </a:lnTo>
                <a:lnTo>
                  <a:pt x="289" y="36"/>
                </a:lnTo>
                <a:lnTo>
                  <a:pt x="217" y="0"/>
                </a:lnTo>
                <a:lnTo>
                  <a:pt x="193" y="30"/>
                </a:lnTo>
                <a:lnTo>
                  <a:pt x="169" y="66"/>
                </a:lnTo>
                <a:lnTo>
                  <a:pt x="121" y="48"/>
                </a:lnTo>
                <a:lnTo>
                  <a:pt x="54" y="54"/>
                </a:lnTo>
                <a:lnTo>
                  <a:pt x="12" y="78"/>
                </a:lnTo>
                <a:lnTo>
                  <a:pt x="0" y="102"/>
                </a:lnTo>
                <a:lnTo>
                  <a:pt x="6" y="108"/>
                </a:lnTo>
                <a:lnTo>
                  <a:pt x="42" y="12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0" name="任意多边形 16733"/>
          <p:cNvSpPr/>
          <p:nvPr/>
        </p:nvSpPr>
        <p:spPr>
          <a:xfrm>
            <a:off x="6369627" y="2054369"/>
            <a:ext cx="291132" cy="639451"/>
          </a:xfrm>
          <a:custGeom>
            <a:avLst/>
            <a:gdLst/>
            <a:ahLst/>
            <a:cxnLst/>
            <a:rect l="0" t="0" r="0" b="0"/>
            <a:pathLst>
              <a:path w="34" h="75">
                <a:moveTo>
                  <a:pt x="34" y="55"/>
                </a:moveTo>
                <a:cubicBezTo>
                  <a:pt x="32" y="54"/>
                  <a:pt x="32" y="54"/>
                  <a:pt x="32" y="54"/>
                </a:cubicBezTo>
                <a:cubicBezTo>
                  <a:pt x="30" y="52"/>
                  <a:pt x="30" y="52"/>
                  <a:pt x="30" y="52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47"/>
                  <a:pt x="30" y="46"/>
                  <a:pt x="30" y="45"/>
                </a:cubicBezTo>
                <a:cubicBezTo>
                  <a:pt x="29" y="45"/>
                  <a:pt x="30" y="43"/>
                  <a:pt x="30" y="43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0"/>
                  <a:pt x="29" y="40"/>
                  <a:pt x="29" y="40"/>
                </a:cubicBezTo>
                <a:cubicBezTo>
                  <a:pt x="28" y="38"/>
                  <a:pt x="28" y="38"/>
                  <a:pt x="28" y="38"/>
                </a:cubicBezTo>
                <a:cubicBezTo>
                  <a:pt x="30" y="36"/>
                  <a:pt x="30" y="36"/>
                  <a:pt x="30" y="36"/>
                </a:cubicBezTo>
                <a:cubicBezTo>
                  <a:pt x="27" y="27"/>
                  <a:pt x="27" y="27"/>
                  <a:pt x="27" y="27"/>
                </a:cubicBezTo>
                <a:cubicBezTo>
                  <a:pt x="30" y="21"/>
                  <a:pt x="30" y="21"/>
                  <a:pt x="30" y="21"/>
                </a:cubicBezTo>
                <a:cubicBezTo>
                  <a:pt x="28" y="17"/>
                  <a:pt x="28" y="17"/>
                  <a:pt x="28" y="17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8"/>
                  <a:pt x="26" y="8"/>
                  <a:pt x="26" y="8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3"/>
                  <a:pt x="27" y="3"/>
                  <a:pt x="27" y="3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3"/>
                  <a:pt x="17" y="3"/>
                  <a:pt x="17" y="3"/>
                </a:cubicBezTo>
                <a:cubicBezTo>
                  <a:pt x="15" y="8"/>
                  <a:pt x="15" y="8"/>
                  <a:pt x="15" y="8"/>
                </a:cubicBezTo>
                <a:cubicBezTo>
                  <a:pt x="12" y="11"/>
                  <a:pt x="12" y="11"/>
                  <a:pt x="12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8" y="11"/>
                  <a:pt x="8" y="11"/>
                  <a:pt x="8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3" y="8"/>
                  <a:pt x="3" y="8"/>
                  <a:pt x="3" y="8"/>
                </a:cubicBezTo>
                <a:cubicBezTo>
                  <a:pt x="2" y="6"/>
                  <a:pt x="2" y="6"/>
                  <a:pt x="2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8"/>
                  <a:pt x="0" y="8"/>
                </a:cubicBezTo>
                <a:cubicBezTo>
                  <a:pt x="1" y="10"/>
                  <a:pt x="1" y="10"/>
                  <a:pt x="1" y="10"/>
                </a:cubicBezTo>
                <a:cubicBezTo>
                  <a:pt x="4" y="13"/>
                  <a:pt x="4" y="13"/>
                  <a:pt x="4" y="13"/>
                </a:cubicBezTo>
                <a:cubicBezTo>
                  <a:pt x="6" y="14"/>
                  <a:pt x="6" y="14"/>
                  <a:pt x="6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0" y="36"/>
                  <a:pt x="1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4" y="40"/>
                  <a:pt x="14" y="40"/>
                  <a:pt x="14" y="40"/>
                </a:cubicBezTo>
                <a:cubicBezTo>
                  <a:pt x="9" y="49"/>
                  <a:pt x="9" y="49"/>
                  <a:pt x="9" y="49"/>
                </a:cubicBezTo>
                <a:cubicBezTo>
                  <a:pt x="4" y="53"/>
                  <a:pt x="4" y="53"/>
                  <a:pt x="4" y="53"/>
                </a:cubicBezTo>
                <a:cubicBezTo>
                  <a:pt x="1" y="58"/>
                  <a:pt x="1" y="58"/>
                  <a:pt x="1" y="58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71"/>
                  <a:pt x="3" y="71"/>
                  <a:pt x="3" y="71"/>
                </a:cubicBezTo>
                <a:cubicBezTo>
                  <a:pt x="5" y="73"/>
                  <a:pt x="5" y="73"/>
                  <a:pt x="5" y="73"/>
                </a:cubicBezTo>
                <a:cubicBezTo>
                  <a:pt x="7" y="75"/>
                  <a:pt x="7" y="75"/>
                  <a:pt x="7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20" y="72"/>
                  <a:pt x="20" y="72"/>
                  <a:pt x="20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34" y="58"/>
                  <a:pt x="34" y="58"/>
                  <a:pt x="34" y="58"/>
                </a:cubicBezTo>
                <a:lnTo>
                  <a:pt x="34" y="5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1" name="任意多边形 16734"/>
          <p:cNvSpPr/>
          <p:nvPr/>
        </p:nvSpPr>
        <p:spPr>
          <a:xfrm>
            <a:off x="6669424" y="3068132"/>
            <a:ext cx="17329" cy="8664"/>
          </a:xfrm>
          <a:custGeom>
            <a:avLst/>
            <a:gdLst/>
            <a:ahLst/>
            <a:cxnLst/>
            <a:rect l="0" t="0" r="0" b="0"/>
            <a:pathLst>
              <a:path w="12" h="6">
                <a:moveTo>
                  <a:pt x="12" y="6"/>
                </a:moveTo>
                <a:lnTo>
                  <a:pt x="0" y="0"/>
                </a:lnTo>
                <a:lnTo>
                  <a:pt x="0" y="6"/>
                </a:lnTo>
                <a:lnTo>
                  <a:pt x="12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2" name="任意多边形 16735"/>
          <p:cNvSpPr/>
          <p:nvPr/>
        </p:nvSpPr>
        <p:spPr>
          <a:xfrm>
            <a:off x="6558517" y="1336937"/>
            <a:ext cx="4139963" cy="2216414"/>
          </a:xfrm>
          <a:custGeom>
            <a:avLst/>
            <a:gdLst/>
            <a:ahLst/>
            <a:cxnLst/>
            <a:rect l="0" t="0" r="0" b="0"/>
            <a:pathLst>
              <a:path w="483" h="260">
                <a:moveTo>
                  <a:pt x="482" y="127"/>
                </a:moveTo>
                <a:cubicBezTo>
                  <a:pt x="483" y="96"/>
                  <a:pt x="483" y="96"/>
                  <a:pt x="483" y="96"/>
                </a:cubicBezTo>
                <a:cubicBezTo>
                  <a:pt x="480" y="95"/>
                  <a:pt x="480" y="95"/>
                  <a:pt x="480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4"/>
                  <a:pt x="474" y="90"/>
                  <a:pt x="474" y="90"/>
                </a:cubicBezTo>
                <a:cubicBezTo>
                  <a:pt x="473" y="89"/>
                  <a:pt x="470" y="89"/>
                  <a:pt x="470" y="89"/>
                </a:cubicBezTo>
                <a:cubicBezTo>
                  <a:pt x="463" y="88"/>
                  <a:pt x="463" y="88"/>
                  <a:pt x="463" y="88"/>
                </a:cubicBezTo>
                <a:cubicBezTo>
                  <a:pt x="459" y="87"/>
                  <a:pt x="459" y="87"/>
                  <a:pt x="459" y="87"/>
                </a:cubicBezTo>
                <a:cubicBezTo>
                  <a:pt x="456" y="87"/>
                  <a:pt x="456" y="87"/>
                  <a:pt x="456" y="87"/>
                </a:cubicBezTo>
                <a:cubicBezTo>
                  <a:pt x="454" y="87"/>
                  <a:pt x="454" y="87"/>
                  <a:pt x="454" y="87"/>
                </a:cubicBezTo>
                <a:cubicBezTo>
                  <a:pt x="455" y="95"/>
                  <a:pt x="455" y="95"/>
                  <a:pt x="455" y="95"/>
                </a:cubicBezTo>
                <a:cubicBezTo>
                  <a:pt x="455" y="95"/>
                  <a:pt x="451" y="97"/>
                  <a:pt x="451" y="97"/>
                </a:cubicBezTo>
                <a:cubicBezTo>
                  <a:pt x="450" y="97"/>
                  <a:pt x="448" y="94"/>
                  <a:pt x="448" y="94"/>
                </a:cubicBezTo>
                <a:cubicBezTo>
                  <a:pt x="445" y="91"/>
                  <a:pt x="445" y="91"/>
                  <a:pt x="445" y="91"/>
                </a:cubicBezTo>
                <a:cubicBezTo>
                  <a:pt x="445" y="89"/>
                  <a:pt x="445" y="89"/>
                  <a:pt x="445" y="89"/>
                </a:cubicBezTo>
                <a:cubicBezTo>
                  <a:pt x="440" y="89"/>
                  <a:pt x="440" y="89"/>
                  <a:pt x="440" y="89"/>
                </a:cubicBezTo>
                <a:cubicBezTo>
                  <a:pt x="437" y="90"/>
                  <a:pt x="437" y="90"/>
                  <a:pt x="437" y="90"/>
                </a:cubicBezTo>
                <a:cubicBezTo>
                  <a:pt x="431" y="89"/>
                  <a:pt x="431" y="89"/>
                  <a:pt x="431" y="89"/>
                </a:cubicBezTo>
                <a:cubicBezTo>
                  <a:pt x="426" y="89"/>
                  <a:pt x="426" y="89"/>
                  <a:pt x="426" y="89"/>
                </a:cubicBezTo>
                <a:cubicBezTo>
                  <a:pt x="423" y="90"/>
                  <a:pt x="423" y="90"/>
                  <a:pt x="423" y="90"/>
                </a:cubicBezTo>
                <a:cubicBezTo>
                  <a:pt x="419" y="87"/>
                  <a:pt x="419" y="87"/>
                  <a:pt x="419" y="87"/>
                </a:cubicBezTo>
                <a:cubicBezTo>
                  <a:pt x="419" y="80"/>
                  <a:pt x="419" y="80"/>
                  <a:pt x="419" y="80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03" y="77"/>
                  <a:pt x="403" y="77"/>
                  <a:pt x="403" y="77"/>
                </a:cubicBezTo>
                <a:cubicBezTo>
                  <a:pt x="394" y="77"/>
                  <a:pt x="394" y="77"/>
                  <a:pt x="394" y="77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2" y="72"/>
                  <a:pt x="392" y="72"/>
                  <a:pt x="392" y="72"/>
                </a:cubicBezTo>
                <a:cubicBezTo>
                  <a:pt x="386" y="69"/>
                  <a:pt x="386" y="69"/>
                  <a:pt x="386" y="69"/>
                </a:cubicBezTo>
                <a:cubicBezTo>
                  <a:pt x="386" y="64"/>
                  <a:pt x="386" y="64"/>
                  <a:pt x="386" y="64"/>
                </a:cubicBezTo>
                <a:cubicBezTo>
                  <a:pt x="362" y="59"/>
                  <a:pt x="362" y="59"/>
                  <a:pt x="362" y="59"/>
                </a:cubicBezTo>
                <a:cubicBezTo>
                  <a:pt x="361" y="61"/>
                  <a:pt x="361" y="61"/>
                  <a:pt x="361" y="61"/>
                </a:cubicBezTo>
                <a:cubicBezTo>
                  <a:pt x="356" y="65"/>
                  <a:pt x="356" y="65"/>
                  <a:pt x="356" y="65"/>
                </a:cubicBezTo>
                <a:cubicBezTo>
                  <a:pt x="357" y="71"/>
                  <a:pt x="357" y="71"/>
                  <a:pt x="357" y="71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7" y="72"/>
                  <a:pt x="347" y="72"/>
                  <a:pt x="347" y="72"/>
                </a:cubicBezTo>
                <a:cubicBezTo>
                  <a:pt x="342" y="70"/>
                  <a:pt x="342" y="70"/>
                  <a:pt x="342" y="70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6" y="71"/>
                  <a:pt x="336" y="71"/>
                  <a:pt x="336" y="71"/>
                </a:cubicBezTo>
                <a:cubicBezTo>
                  <a:pt x="332" y="68"/>
                  <a:pt x="332" y="68"/>
                  <a:pt x="332" y="68"/>
                </a:cubicBezTo>
                <a:cubicBezTo>
                  <a:pt x="331" y="74"/>
                  <a:pt x="331" y="74"/>
                  <a:pt x="331" y="74"/>
                </a:cubicBezTo>
                <a:cubicBezTo>
                  <a:pt x="328" y="78"/>
                  <a:pt x="328" y="78"/>
                  <a:pt x="328" y="78"/>
                </a:cubicBezTo>
                <a:cubicBezTo>
                  <a:pt x="323" y="73"/>
                  <a:pt x="323" y="73"/>
                  <a:pt x="323" y="73"/>
                </a:cubicBezTo>
                <a:cubicBezTo>
                  <a:pt x="320" y="67"/>
                  <a:pt x="320" y="67"/>
                  <a:pt x="320" y="67"/>
                </a:cubicBezTo>
                <a:cubicBezTo>
                  <a:pt x="323" y="60"/>
                  <a:pt x="323" y="60"/>
                  <a:pt x="323" y="60"/>
                </a:cubicBezTo>
                <a:cubicBezTo>
                  <a:pt x="323" y="57"/>
                  <a:pt x="323" y="57"/>
                  <a:pt x="323" y="57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316" y="51"/>
                  <a:pt x="316" y="51"/>
                  <a:pt x="316" y="51"/>
                </a:cubicBezTo>
                <a:cubicBezTo>
                  <a:pt x="312" y="51"/>
                  <a:pt x="312" y="51"/>
                  <a:pt x="312" y="51"/>
                </a:cubicBezTo>
                <a:cubicBezTo>
                  <a:pt x="310" y="49"/>
                  <a:pt x="310" y="49"/>
                  <a:pt x="310" y="49"/>
                </a:cubicBezTo>
                <a:cubicBezTo>
                  <a:pt x="306" y="46"/>
                  <a:pt x="306" y="46"/>
                  <a:pt x="306" y="46"/>
                </a:cubicBezTo>
                <a:cubicBezTo>
                  <a:pt x="303" y="50"/>
                  <a:pt x="303" y="50"/>
                  <a:pt x="303" y="50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292" y="55"/>
                  <a:pt x="292" y="55"/>
                  <a:pt x="292" y="55"/>
                </a:cubicBezTo>
                <a:cubicBezTo>
                  <a:pt x="287" y="53"/>
                  <a:pt x="287" y="53"/>
                  <a:pt x="287" y="53"/>
                </a:cubicBezTo>
                <a:cubicBezTo>
                  <a:pt x="286" y="49"/>
                  <a:pt x="286" y="49"/>
                  <a:pt x="286" y="49"/>
                </a:cubicBezTo>
                <a:cubicBezTo>
                  <a:pt x="277" y="49"/>
                  <a:pt x="277" y="49"/>
                  <a:pt x="277" y="49"/>
                </a:cubicBezTo>
                <a:cubicBezTo>
                  <a:pt x="272" y="52"/>
                  <a:pt x="272" y="52"/>
                  <a:pt x="272" y="52"/>
                </a:cubicBezTo>
                <a:cubicBezTo>
                  <a:pt x="271" y="49"/>
                  <a:pt x="271" y="49"/>
                  <a:pt x="271" y="49"/>
                </a:cubicBezTo>
                <a:cubicBezTo>
                  <a:pt x="268" y="45"/>
                  <a:pt x="268" y="45"/>
                  <a:pt x="268" y="45"/>
                </a:cubicBezTo>
                <a:cubicBezTo>
                  <a:pt x="264" y="44"/>
                  <a:pt x="264" y="44"/>
                  <a:pt x="264" y="44"/>
                </a:cubicBezTo>
                <a:cubicBezTo>
                  <a:pt x="259" y="49"/>
                  <a:pt x="259" y="49"/>
                  <a:pt x="259" y="49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47" y="57"/>
                  <a:pt x="247" y="57"/>
                  <a:pt x="247" y="57"/>
                </a:cubicBezTo>
                <a:cubicBezTo>
                  <a:pt x="251" y="51"/>
                  <a:pt x="251" y="51"/>
                  <a:pt x="251" y="51"/>
                </a:cubicBezTo>
                <a:cubicBezTo>
                  <a:pt x="255" y="48"/>
                  <a:pt x="255" y="48"/>
                  <a:pt x="255" y="48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6" y="35"/>
                  <a:pt x="266" y="35"/>
                  <a:pt x="266" y="35"/>
                </a:cubicBezTo>
                <a:cubicBezTo>
                  <a:pt x="270" y="29"/>
                  <a:pt x="270" y="29"/>
                  <a:pt x="270" y="2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0" y="12"/>
                  <a:pt x="260" y="12"/>
                  <a:pt x="260" y="12"/>
                </a:cubicBezTo>
                <a:cubicBezTo>
                  <a:pt x="254" y="11"/>
                  <a:pt x="254" y="11"/>
                  <a:pt x="254" y="11"/>
                </a:cubicBezTo>
                <a:cubicBezTo>
                  <a:pt x="254" y="8"/>
                  <a:pt x="254" y="8"/>
                  <a:pt x="254" y="8"/>
                </a:cubicBezTo>
                <a:cubicBezTo>
                  <a:pt x="249" y="1"/>
                  <a:pt x="249" y="1"/>
                  <a:pt x="249" y="1"/>
                </a:cubicBezTo>
                <a:cubicBezTo>
                  <a:pt x="249" y="1"/>
                  <a:pt x="242" y="0"/>
                  <a:pt x="241" y="0"/>
                </a:cubicBezTo>
                <a:cubicBezTo>
                  <a:pt x="241" y="1"/>
                  <a:pt x="233" y="9"/>
                  <a:pt x="233" y="9"/>
                </a:cubicBezTo>
                <a:cubicBezTo>
                  <a:pt x="231" y="16"/>
                  <a:pt x="231" y="16"/>
                  <a:pt x="231" y="16"/>
                </a:cubicBezTo>
                <a:cubicBezTo>
                  <a:pt x="222" y="22"/>
                  <a:pt x="222" y="22"/>
                  <a:pt x="222" y="22"/>
                </a:cubicBezTo>
                <a:cubicBezTo>
                  <a:pt x="216" y="19"/>
                  <a:pt x="216" y="19"/>
                  <a:pt x="216" y="19"/>
                </a:cubicBezTo>
                <a:cubicBezTo>
                  <a:pt x="206" y="23"/>
                  <a:pt x="206" y="23"/>
                  <a:pt x="206" y="23"/>
                </a:cubicBezTo>
                <a:cubicBezTo>
                  <a:pt x="195" y="29"/>
                  <a:pt x="195" y="29"/>
                  <a:pt x="195" y="29"/>
                </a:cubicBezTo>
                <a:cubicBezTo>
                  <a:pt x="190" y="35"/>
                  <a:pt x="190" y="35"/>
                  <a:pt x="190" y="35"/>
                </a:cubicBezTo>
                <a:cubicBezTo>
                  <a:pt x="190" y="35"/>
                  <a:pt x="189" y="46"/>
                  <a:pt x="188" y="46"/>
                </a:cubicBezTo>
                <a:cubicBezTo>
                  <a:pt x="187" y="46"/>
                  <a:pt x="172" y="50"/>
                  <a:pt x="172" y="50"/>
                </a:cubicBezTo>
                <a:cubicBezTo>
                  <a:pt x="169" y="54"/>
                  <a:pt x="169" y="54"/>
                  <a:pt x="169" y="54"/>
                </a:cubicBezTo>
                <a:cubicBezTo>
                  <a:pt x="169" y="54"/>
                  <a:pt x="171" y="63"/>
                  <a:pt x="170" y="64"/>
                </a:cubicBezTo>
                <a:cubicBezTo>
                  <a:pt x="170" y="64"/>
                  <a:pt x="167" y="63"/>
                  <a:pt x="167" y="63"/>
                </a:cubicBezTo>
                <a:cubicBezTo>
                  <a:pt x="162" y="61"/>
                  <a:pt x="162" y="61"/>
                  <a:pt x="162" y="61"/>
                </a:cubicBezTo>
                <a:cubicBezTo>
                  <a:pt x="162" y="61"/>
                  <a:pt x="160" y="65"/>
                  <a:pt x="158" y="66"/>
                </a:cubicBezTo>
                <a:cubicBezTo>
                  <a:pt x="155" y="67"/>
                  <a:pt x="155" y="62"/>
                  <a:pt x="155" y="62"/>
                </a:cubicBezTo>
                <a:cubicBezTo>
                  <a:pt x="152" y="59"/>
                  <a:pt x="152" y="59"/>
                  <a:pt x="152" y="59"/>
                </a:cubicBezTo>
                <a:cubicBezTo>
                  <a:pt x="150" y="59"/>
                  <a:pt x="150" y="59"/>
                  <a:pt x="150" y="59"/>
                </a:cubicBezTo>
                <a:cubicBezTo>
                  <a:pt x="148" y="65"/>
                  <a:pt x="148" y="65"/>
                  <a:pt x="148" y="65"/>
                </a:cubicBezTo>
                <a:cubicBezTo>
                  <a:pt x="148" y="65"/>
                  <a:pt x="148" y="70"/>
                  <a:pt x="148" y="70"/>
                </a:cubicBezTo>
                <a:cubicBezTo>
                  <a:pt x="149" y="71"/>
                  <a:pt x="148" y="79"/>
                  <a:pt x="148" y="79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43" y="76"/>
                  <a:pt x="143" y="76"/>
                  <a:pt x="143" y="76"/>
                </a:cubicBezTo>
                <a:cubicBezTo>
                  <a:pt x="145" y="68"/>
                  <a:pt x="145" y="68"/>
                  <a:pt x="145" y="68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3" y="58"/>
                  <a:pt x="143" y="58"/>
                  <a:pt x="143" y="58"/>
                </a:cubicBezTo>
                <a:cubicBezTo>
                  <a:pt x="137" y="56"/>
                  <a:pt x="137" y="56"/>
                  <a:pt x="137" y="56"/>
                </a:cubicBezTo>
                <a:cubicBezTo>
                  <a:pt x="131" y="56"/>
                  <a:pt x="131" y="56"/>
                  <a:pt x="131" y="56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25" y="73"/>
                  <a:pt x="125" y="73"/>
                  <a:pt x="125" y="73"/>
                </a:cubicBezTo>
                <a:cubicBezTo>
                  <a:pt x="123" y="76"/>
                  <a:pt x="123" y="76"/>
                  <a:pt x="123" y="76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5" y="86"/>
                  <a:pt x="125" y="86"/>
                  <a:pt x="125" y="86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94"/>
                  <a:pt x="132" y="94"/>
                  <a:pt x="132" y="94"/>
                </a:cubicBezTo>
                <a:cubicBezTo>
                  <a:pt x="128" y="101"/>
                  <a:pt x="128" y="101"/>
                  <a:pt x="128" y="101"/>
                </a:cubicBezTo>
                <a:cubicBezTo>
                  <a:pt x="121" y="94"/>
                  <a:pt x="121" y="94"/>
                  <a:pt x="121" y="94"/>
                </a:cubicBezTo>
                <a:cubicBezTo>
                  <a:pt x="113" y="88"/>
                  <a:pt x="113" y="88"/>
                  <a:pt x="113" y="88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3" y="88"/>
                  <a:pt x="103" y="88"/>
                  <a:pt x="103" y="88"/>
                </a:cubicBezTo>
                <a:cubicBezTo>
                  <a:pt x="104" y="95"/>
                  <a:pt x="104" y="95"/>
                  <a:pt x="104" y="95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98" y="95"/>
                  <a:pt x="98" y="95"/>
                  <a:pt x="98" y="95"/>
                </a:cubicBezTo>
                <a:cubicBezTo>
                  <a:pt x="93" y="97"/>
                  <a:pt x="93" y="97"/>
                  <a:pt x="93" y="97"/>
                </a:cubicBezTo>
                <a:cubicBezTo>
                  <a:pt x="89" y="98"/>
                  <a:pt x="89" y="98"/>
                  <a:pt x="89" y="98"/>
                </a:cubicBezTo>
                <a:cubicBezTo>
                  <a:pt x="85" y="99"/>
                  <a:pt x="85" y="99"/>
                  <a:pt x="85" y="99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98"/>
                  <a:pt x="79" y="98"/>
                  <a:pt x="79" y="98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5" y="99"/>
                  <a:pt x="55" y="99"/>
                  <a:pt x="55" y="99"/>
                </a:cubicBezTo>
                <a:cubicBezTo>
                  <a:pt x="53" y="99"/>
                  <a:pt x="53" y="99"/>
                  <a:pt x="53" y="99"/>
                </a:cubicBezTo>
                <a:cubicBezTo>
                  <a:pt x="50" y="98"/>
                  <a:pt x="50" y="98"/>
                  <a:pt x="50" y="98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54" y="112"/>
                  <a:pt x="54" y="112"/>
                  <a:pt x="54" y="112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49" y="116"/>
                  <a:pt x="49" y="116"/>
                  <a:pt x="49" y="116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0" y="121"/>
                  <a:pt x="40" y="121"/>
                  <a:pt x="40" y="121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0"/>
                  <a:pt x="39" y="129"/>
                  <a:pt x="39" y="129"/>
                </a:cubicBezTo>
                <a:cubicBezTo>
                  <a:pt x="38" y="128"/>
                  <a:pt x="33" y="128"/>
                  <a:pt x="33" y="128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30" y="129"/>
                  <a:pt x="30" y="129"/>
                  <a:pt x="30" y="129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3" y="135"/>
                  <a:pt x="33" y="135"/>
                  <a:pt x="33" y="135"/>
                </a:cubicBezTo>
                <a:cubicBezTo>
                  <a:pt x="31" y="136"/>
                  <a:pt x="31" y="136"/>
                  <a:pt x="31" y="136"/>
                </a:cubicBezTo>
                <a:cubicBezTo>
                  <a:pt x="26" y="133"/>
                  <a:pt x="26" y="133"/>
                  <a:pt x="26" y="133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28"/>
                  <a:pt x="23" y="128"/>
                  <a:pt x="23" y="128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3" y="121"/>
                  <a:pt x="23" y="121"/>
                  <a:pt x="23" y="121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15" y="113"/>
                  <a:pt x="15" y="113"/>
                  <a:pt x="15" y="113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8" y="112"/>
                  <a:pt x="22" y="113"/>
                  <a:pt x="22" y="113"/>
                </a:cubicBezTo>
                <a:cubicBezTo>
                  <a:pt x="23" y="113"/>
                  <a:pt x="24" y="116"/>
                  <a:pt x="24" y="116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30" y="97"/>
                  <a:pt x="30" y="97"/>
                  <a:pt x="30" y="97"/>
                </a:cubicBezTo>
                <a:cubicBezTo>
                  <a:pt x="26" y="93"/>
                  <a:pt x="26" y="93"/>
                  <a:pt x="26" y="93"/>
                </a:cubicBezTo>
                <a:cubicBezTo>
                  <a:pt x="20" y="91"/>
                  <a:pt x="20" y="91"/>
                  <a:pt x="20" y="91"/>
                </a:cubicBezTo>
                <a:cubicBezTo>
                  <a:pt x="17" y="90"/>
                  <a:pt x="17" y="90"/>
                  <a:pt x="17" y="90"/>
                </a:cubicBezTo>
                <a:cubicBezTo>
                  <a:pt x="17" y="87"/>
                  <a:pt x="17" y="87"/>
                  <a:pt x="17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9" y="87"/>
                  <a:pt x="9" y="87"/>
                  <a:pt x="9" y="87"/>
                </a:cubicBezTo>
                <a:cubicBezTo>
                  <a:pt x="8" y="89"/>
                  <a:pt x="8" y="89"/>
                  <a:pt x="8" y="89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4"/>
                  <a:pt x="4" y="94"/>
                  <a:pt x="4" y="94"/>
                </a:cubicBezTo>
                <a:cubicBezTo>
                  <a:pt x="3" y="95"/>
                  <a:pt x="3" y="95"/>
                  <a:pt x="3" y="95"/>
                </a:cubicBezTo>
                <a:cubicBezTo>
                  <a:pt x="3" y="96"/>
                  <a:pt x="3" y="96"/>
                  <a:pt x="3" y="96"/>
                </a:cubicBezTo>
                <a:cubicBezTo>
                  <a:pt x="2" y="99"/>
                  <a:pt x="2" y="99"/>
                  <a:pt x="2" y="99"/>
                </a:cubicBezTo>
                <a:cubicBezTo>
                  <a:pt x="3" y="100"/>
                  <a:pt x="3" y="100"/>
                  <a:pt x="3" y="100"/>
                </a:cubicBezTo>
                <a:cubicBezTo>
                  <a:pt x="6" y="102"/>
                  <a:pt x="6" y="102"/>
                  <a:pt x="6" y="102"/>
                </a:cubicBezTo>
                <a:cubicBezTo>
                  <a:pt x="8" y="107"/>
                  <a:pt x="8" y="107"/>
                  <a:pt x="8" y="107"/>
                </a:cubicBezTo>
                <a:cubicBezTo>
                  <a:pt x="4" y="112"/>
                  <a:pt x="4" y="112"/>
                  <a:pt x="4" y="112"/>
                </a:cubicBezTo>
                <a:cubicBezTo>
                  <a:pt x="8" y="122"/>
                  <a:pt x="8" y="122"/>
                  <a:pt x="8" y="122"/>
                </a:cubicBezTo>
                <a:cubicBezTo>
                  <a:pt x="6" y="124"/>
                  <a:pt x="6" y="124"/>
                  <a:pt x="6" y="124"/>
                </a:cubicBezTo>
                <a:cubicBezTo>
                  <a:pt x="7" y="126"/>
                  <a:pt x="7" y="126"/>
                  <a:pt x="7" y="126"/>
                </a:cubicBezTo>
                <a:cubicBezTo>
                  <a:pt x="6" y="127"/>
                  <a:pt x="6" y="127"/>
                  <a:pt x="6" y="127"/>
                </a:cubicBezTo>
                <a:cubicBezTo>
                  <a:pt x="8" y="129"/>
                  <a:pt x="8" y="129"/>
                  <a:pt x="8" y="129"/>
                </a:cubicBezTo>
                <a:cubicBezTo>
                  <a:pt x="8" y="129"/>
                  <a:pt x="7" y="131"/>
                  <a:pt x="7" y="131"/>
                </a:cubicBezTo>
                <a:cubicBezTo>
                  <a:pt x="8" y="131"/>
                  <a:pt x="9" y="133"/>
                  <a:pt x="9" y="133"/>
                </a:cubicBezTo>
                <a:cubicBezTo>
                  <a:pt x="8" y="137"/>
                  <a:pt x="8" y="137"/>
                  <a:pt x="8" y="137"/>
                </a:cubicBezTo>
                <a:cubicBezTo>
                  <a:pt x="10" y="140"/>
                  <a:pt x="10" y="140"/>
                  <a:pt x="10" y="140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1" y="143"/>
                  <a:pt x="11" y="143"/>
                  <a:pt x="11" y="143"/>
                </a:cubicBezTo>
                <a:cubicBezTo>
                  <a:pt x="0" y="157"/>
                  <a:pt x="0" y="157"/>
                  <a:pt x="0" y="157"/>
                </a:cubicBezTo>
                <a:cubicBezTo>
                  <a:pt x="2" y="157"/>
                  <a:pt x="2" y="157"/>
                  <a:pt x="2" y="157"/>
                </a:cubicBezTo>
                <a:cubicBezTo>
                  <a:pt x="4" y="158"/>
                  <a:pt x="4" y="158"/>
                  <a:pt x="4" y="158"/>
                </a:cubicBezTo>
                <a:cubicBezTo>
                  <a:pt x="4" y="163"/>
                  <a:pt x="4" y="163"/>
                  <a:pt x="4" y="163"/>
                </a:cubicBezTo>
                <a:cubicBezTo>
                  <a:pt x="1" y="163"/>
                  <a:pt x="1" y="163"/>
                  <a:pt x="1" y="163"/>
                </a:cubicBezTo>
                <a:cubicBezTo>
                  <a:pt x="2" y="164"/>
                  <a:pt x="2" y="164"/>
                  <a:pt x="2" y="164"/>
                </a:cubicBezTo>
                <a:cubicBezTo>
                  <a:pt x="1" y="168"/>
                  <a:pt x="1" y="168"/>
                  <a:pt x="1" y="168"/>
                </a:cubicBezTo>
                <a:cubicBezTo>
                  <a:pt x="1" y="171"/>
                  <a:pt x="1" y="171"/>
                  <a:pt x="1" y="171"/>
                </a:cubicBezTo>
                <a:cubicBezTo>
                  <a:pt x="0" y="178"/>
                  <a:pt x="0" y="178"/>
                  <a:pt x="0" y="178"/>
                </a:cubicBezTo>
                <a:cubicBezTo>
                  <a:pt x="2" y="183"/>
                  <a:pt x="2" y="183"/>
                  <a:pt x="2" y="183"/>
                </a:cubicBezTo>
                <a:cubicBezTo>
                  <a:pt x="6" y="185"/>
                  <a:pt x="6" y="185"/>
                  <a:pt x="6" y="185"/>
                </a:cubicBezTo>
                <a:cubicBezTo>
                  <a:pt x="9" y="186"/>
                  <a:pt x="9" y="186"/>
                  <a:pt x="9" y="186"/>
                </a:cubicBezTo>
                <a:cubicBezTo>
                  <a:pt x="13" y="195"/>
                  <a:pt x="13" y="195"/>
                  <a:pt x="13" y="195"/>
                </a:cubicBezTo>
                <a:cubicBezTo>
                  <a:pt x="16" y="197"/>
                  <a:pt x="16" y="197"/>
                  <a:pt x="16" y="197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12" y="201"/>
                  <a:pt x="12" y="201"/>
                  <a:pt x="12" y="201"/>
                </a:cubicBezTo>
                <a:cubicBezTo>
                  <a:pt x="13" y="204"/>
                  <a:pt x="13" y="204"/>
                  <a:pt x="13" y="204"/>
                </a:cubicBezTo>
                <a:cubicBezTo>
                  <a:pt x="15" y="205"/>
                  <a:pt x="15" y="205"/>
                  <a:pt x="15" y="205"/>
                </a:cubicBezTo>
                <a:cubicBezTo>
                  <a:pt x="18" y="205"/>
                  <a:pt x="18" y="205"/>
                  <a:pt x="18" y="205"/>
                </a:cubicBezTo>
                <a:cubicBezTo>
                  <a:pt x="21" y="208"/>
                  <a:pt x="21" y="208"/>
                  <a:pt x="21" y="208"/>
                </a:cubicBezTo>
                <a:cubicBezTo>
                  <a:pt x="22" y="209"/>
                  <a:pt x="22" y="209"/>
                  <a:pt x="22" y="209"/>
                </a:cubicBezTo>
                <a:cubicBezTo>
                  <a:pt x="34" y="214"/>
                  <a:pt x="34" y="214"/>
                  <a:pt x="34" y="214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4" y="219"/>
                  <a:pt x="34" y="219"/>
                  <a:pt x="34" y="219"/>
                </a:cubicBezTo>
                <a:cubicBezTo>
                  <a:pt x="32" y="220"/>
                  <a:pt x="32" y="220"/>
                  <a:pt x="32" y="220"/>
                </a:cubicBezTo>
                <a:cubicBezTo>
                  <a:pt x="30" y="223"/>
                  <a:pt x="30" y="223"/>
                  <a:pt x="30" y="223"/>
                </a:cubicBezTo>
                <a:cubicBezTo>
                  <a:pt x="28" y="225"/>
                  <a:pt x="28" y="225"/>
                  <a:pt x="28" y="225"/>
                </a:cubicBezTo>
                <a:cubicBezTo>
                  <a:pt x="31" y="224"/>
                  <a:pt x="31" y="224"/>
                  <a:pt x="31" y="224"/>
                </a:cubicBezTo>
                <a:cubicBezTo>
                  <a:pt x="29" y="228"/>
                  <a:pt x="29" y="228"/>
                  <a:pt x="29" y="228"/>
                </a:cubicBezTo>
                <a:cubicBezTo>
                  <a:pt x="26" y="232"/>
                  <a:pt x="26" y="232"/>
                  <a:pt x="26" y="232"/>
                </a:cubicBezTo>
                <a:cubicBezTo>
                  <a:pt x="29" y="236"/>
                  <a:pt x="29" y="236"/>
                  <a:pt x="29" y="236"/>
                </a:cubicBezTo>
                <a:cubicBezTo>
                  <a:pt x="35" y="239"/>
                  <a:pt x="35" y="239"/>
                  <a:pt x="35" y="239"/>
                </a:cubicBezTo>
                <a:cubicBezTo>
                  <a:pt x="40" y="244"/>
                  <a:pt x="40" y="244"/>
                  <a:pt x="40" y="244"/>
                </a:cubicBezTo>
                <a:cubicBezTo>
                  <a:pt x="40" y="247"/>
                  <a:pt x="40" y="247"/>
                  <a:pt x="40" y="247"/>
                </a:cubicBezTo>
                <a:cubicBezTo>
                  <a:pt x="42" y="248"/>
                  <a:pt x="42" y="248"/>
                  <a:pt x="42" y="248"/>
                </a:cubicBezTo>
                <a:cubicBezTo>
                  <a:pt x="45" y="248"/>
                  <a:pt x="45" y="248"/>
                  <a:pt x="45" y="248"/>
                </a:cubicBezTo>
                <a:cubicBezTo>
                  <a:pt x="47" y="250"/>
                  <a:pt x="47" y="250"/>
                  <a:pt x="47" y="250"/>
                </a:cubicBezTo>
                <a:cubicBezTo>
                  <a:pt x="50" y="255"/>
                  <a:pt x="50" y="255"/>
                  <a:pt x="50" y="255"/>
                </a:cubicBezTo>
                <a:cubicBezTo>
                  <a:pt x="49" y="256"/>
                  <a:pt x="49" y="256"/>
                  <a:pt x="49" y="256"/>
                </a:cubicBezTo>
                <a:cubicBezTo>
                  <a:pt x="52" y="259"/>
                  <a:pt x="52" y="259"/>
                  <a:pt x="52" y="259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9" y="256"/>
                  <a:pt x="59" y="256"/>
                  <a:pt x="59" y="256"/>
                </a:cubicBezTo>
                <a:cubicBezTo>
                  <a:pt x="61" y="258"/>
                  <a:pt x="61" y="258"/>
                  <a:pt x="61" y="258"/>
                </a:cubicBezTo>
                <a:cubicBezTo>
                  <a:pt x="61" y="260"/>
                  <a:pt x="61" y="260"/>
                  <a:pt x="61" y="2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64" y="257"/>
                  <a:pt x="64" y="257"/>
                  <a:pt x="64" y="257"/>
                </a:cubicBezTo>
                <a:cubicBezTo>
                  <a:pt x="67" y="253"/>
                  <a:pt x="67" y="253"/>
                  <a:pt x="67" y="253"/>
                </a:cubicBezTo>
                <a:cubicBezTo>
                  <a:pt x="67" y="253"/>
                  <a:pt x="64" y="244"/>
                  <a:pt x="63" y="244"/>
                </a:cubicBezTo>
                <a:cubicBezTo>
                  <a:pt x="62" y="243"/>
                  <a:pt x="56" y="235"/>
                  <a:pt x="56" y="235"/>
                </a:cubicBezTo>
                <a:cubicBezTo>
                  <a:pt x="59" y="229"/>
                  <a:pt x="59" y="229"/>
                  <a:pt x="59" y="229"/>
                </a:cubicBezTo>
                <a:cubicBezTo>
                  <a:pt x="63" y="226"/>
                  <a:pt x="63" y="226"/>
                  <a:pt x="63" y="226"/>
                </a:cubicBezTo>
                <a:cubicBezTo>
                  <a:pt x="63" y="225"/>
                  <a:pt x="63" y="225"/>
                  <a:pt x="63" y="225"/>
                </a:cubicBezTo>
                <a:cubicBezTo>
                  <a:pt x="64" y="226"/>
                  <a:pt x="64" y="226"/>
                  <a:pt x="64" y="226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0" y="222"/>
                  <a:pt x="60" y="222"/>
                  <a:pt x="60" y="222"/>
                </a:cubicBezTo>
                <a:cubicBezTo>
                  <a:pt x="63" y="214"/>
                  <a:pt x="63" y="214"/>
                  <a:pt x="63" y="214"/>
                </a:cubicBezTo>
                <a:cubicBezTo>
                  <a:pt x="73" y="210"/>
                  <a:pt x="73" y="210"/>
                  <a:pt x="73" y="21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7" y="212"/>
                  <a:pt x="87" y="212"/>
                  <a:pt x="87" y="212"/>
                </a:cubicBezTo>
                <a:cubicBezTo>
                  <a:pt x="93" y="211"/>
                  <a:pt x="93" y="211"/>
                  <a:pt x="93" y="211"/>
                </a:cubicBezTo>
                <a:cubicBezTo>
                  <a:pt x="100" y="213"/>
                  <a:pt x="100" y="213"/>
                  <a:pt x="100" y="213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05" y="205"/>
                  <a:pt x="105" y="205"/>
                  <a:pt x="105" y="205"/>
                </a:cubicBezTo>
                <a:cubicBezTo>
                  <a:pt x="109" y="196"/>
                  <a:pt x="109" y="196"/>
                  <a:pt x="109" y="196"/>
                </a:cubicBezTo>
                <a:cubicBezTo>
                  <a:pt x="122" y="191"/>
                  <a:pt x="122" y="191"/>
                  <a:pt x="122" y="191"/>
                </a:cubicBezTo>
                <a:cubicBezTo>
                  <a:pt x="134" y="189"/>
                  <a:pt x="134" y="189"/>
                  <a:pt x="134" y="189"/>
                </a:cubicBezTo>
                <a:cubicBezTo>
                  <a:pt x="142" y="198"/>
                  <a:pt x="142" y="198"/>
                  <a:pt x="142" y="198"/>
                </a:cubicBezTo>
                <a:cubicBezTo>
                  <a:pt x="151" y="195"/>
                  <a:pt x="151" y="195"/>
                  <a:pt x="151" y="195"/>
                </a:cubicBezTo>
                <a:cubicBezTo>
                  <a:pt x="156" y="194"/>
                  <a:pt x="156" y="194"/>
                  <a:pt x="156" y="194"/>
                </a:cubicBezTo>
                <a:cubicBezTo>
                  <a:pt x="160" y="203"/>
                  <a:pt x="160" y="203"/>
                  <a:pt x="160" y="203"/>
                </a:cubicBezTo>
                <a:cubicBezTo>
                  <a:pt x="164" y="212"/>
                  <a:pt x="164" y="212"/>
                  <a:pt x="164" y="212"/>
                </a:cubicBezTo>
                <a:cubicBezTo>
                  <a:pt x="174" y="212"/>
                  <a:pt x="174" y="212"/>
                  <a:pt x="174" y="212"/>
                </a:cubicBezTo>
                <a:cubicBezTo>
                  <a:pt x="182" y="216"/>
                  <a:pt x="182" y="216"/>
                  <a:pt x="182" y="216"/>
                </a:cubicBezTo>
                <a:cubicBezTo>
                  <a:pt x="189" y="217"/>
                  <a:pt x="189" y="217"/>
                  <a:pt x="189" y="217"/>
                </a:cubicBezTo>
                <a:cubicBezTo>
                  <a:pt x="189" y="223"/>
                  <a:pt x="189" y="223"/>
                  <a:pt x="189" y="223"/>
                </a:cubicBezTo>
                <a:cubicBezTo>
                  <a:pt x="191" y="222"/>
                  <a:pt x="191" y="222"/>
                  <a:pt x="191" y="222"/>
                </a:cubicBezTo>
                <a:cubicBezTo>
                  <a:pt x="192" y="223"/>
                  <a:pt x="192" y="223"/>
                  <a:pt x="192" y="223"/>
                </a:cubicBezTo>
                <a:cubicBezTo>
                  <a:pt x="194" y="219"/>
                  <a:pt x="194" y="219"/>
                  <a:pt x="194" y="219"/>
                </a:cubicBezTo>
                <a:cubicBezTo>
                  <a:pt x="201" y="214"/>
                  <a:pt x="201" y="214"/>
                  <a:pt x="201" y="214"/>
                </a:cubicBezTo>
                <a:cubicBezTo>
                  <a:pt x="212" y="213"/>
                  <a:pt x="212" y="213"/>
                  <a:pt x="212" y="213"/>
                </a:cubicBezTo>
                <a:cubicBezTo>
                  <a:pt x="220" y="217"/>
                  <a:pt x="220" y="217"/>
                  <a:pt x="220" y="217"/>
                </a:cubicBezTo>
                <a:cubicBezTo>
                  <a:pt x="224" y="211"/>
                  <a:pt x="224" y="211"/>
                  <a:pt x="224" y="211"/>
                </a:cubicBezTo>
                <a:cubicBezTo>
                  <a:pt x="228" y="206"/>
                  <a:pt x="228" y="206"/>
                  <a:pt x="228" y="206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43" y="215"/>
                  <a:pt x="243" y="215"/>
                  <a:pt x="243" y="215"/>
                </a:cubicBezTo>
                <a:cubicBezTo>
                  <a:pt x="253" y="215"/>
                  <a:pt x="253" y="215"/>
                  <a:pt x="253" y="215"/>
                </a:cubicBezTo>
                <a:cubicBezTo>
                  <a:pt x="259" y="220"/>
                  <a:pt x="259" y="220"/>
                  <a:pt x="259" y="220"/>
                </a:cubicBezTo>
                <a:cubicBezTo>
                  <a:pt x="275" y="216"/>
                  <a:pt x="275" y="216"/>
                  <a:pt x="275" y="216"/>
                </a:cubicBezTo>
                <a:cubicBezTo>
                  <a:pt x="282" y="218"/>
                  <a:pt x="282" y="218"/>
                  <a:pt x="282" y="218"/>
                </a:cubicBezTo>
                <a:cubicBezTo>
                  <a:pt x="283" y="216"/>
                  <a:pt x="283" y="216"/>
                  <a:pt x="283" y="216"/>
                </a:cubicBezTo>
                <a:cubicBezTo>
                  <a:pt x="289" y="216"/>
                  <a:pt x="289" y="216"/>
                  <a:pt x="289" y="216"/>
                </a:cubicBezTo>
                <a:cubicBezTo>
                  <a:pt x="295" y="205"/>
                  <a:pt x="295" y="205"/>
                  <a:pt x="295" y="205"/>
                </a:cubicBezTo>
                <a:cubicBezTo>
                  <a:pt x="298" y="200"/>
                  <a:pt x="298" y="200"/>
                  <a:pt x="298" y="200"/>
                </a:cubicBezTo>
                <a:cubicBezTo>
                  <a:pt x="307" y="200"/>
                  <a:pt x="307" y="200"/>
                  <a:pt x="307" y="200"/>
                </a:cubicBezTo>
                <a:cubicBezTo>
                  <a:pt x="317" y="218"/>
                  <a:pt x="317" y="218"/>
                  <a:pt x="317" y="218"/>
                </a:cubicBezTo>
                <a:cubicBezTo>
                  <a:pt x="325" y="220"/>
                  <a:pt x="325" y="220"/>
                  <a:pt x="325" y="220"/>
                </a:cubicBezTo>
                <a:cubicBezTo>
                  <a:pt x="327" y="224"/>
                  <a:pt x="327" y="224"/>
                  <a:pt x="327" y="224"/>
                </a:cubicBezTo>
                <a:cubicBezTo>
                  <a:pt x="339" y="223"/>
                  <a:pt x="339" y="223"/>
                  <a:pt x="339" y="223"/>
                </a:cubicBezTo>
                <a:cubicBezTo>
                  <a:pt x="334" y="238"/>
                  <a:pt x="334" y="238"/>
                  <a:pt x="334" y="238"/>
                </a:cubicBezTo>
                <a:cubicBezTo>
                  <a:pt x="329" y="239"/>
                  <a:pt x="329" y="239"/>
                  <a:pt x="329" y="239"/>
                </a:cubicBezTo>
                <a:cubicBezTo>
                  <a:pt x="326" y="250"/>
                  <a:pt x="326" y="250"/>
                  <a:pt x="326" y="250"/>
                </a:cubicBezTo>
                <a:cubicBezTo>
                  <a:pt x="327" y="250"/>
                  <a:pt x="327" y="250"/>
                  <a:pt x="327" y="250"/>
                </a:cubicBezTo>
                <a:cubicBezTo>
                  <a:pt x="329" y="250"/>
                  <a:pt x="329" y="250"/>
                  <a:pt x="329" y="250"/>
                </a:cubicBezTo>
                <a:cubicBezTo>
                  <a:pt x="331" y="249"/>
                  <a:pt x="331" y="249"/>
                  <a:pt x="331" y="249"/>
                </a:cubicBezTo>
                <a:cubicBezTo>
                  <a:pt x="332" y="249"/>
                  <a:pt x="332" y="249"/>
                  <a:pt x="332" y="249"/>
                </a:cubicBezTo>
                <a:cubicBezTo>
                  <a:pt x="335" y="250"/>
                  <a:pt x="335" y="250"/>
                  <a:pt x="335" y="250"/>
                </a:cubicBezTo>
                <a:cubicBezTo>
                  <a:pt x="342" y="245"/>
                  <a:pt x="342" y="245"/>
                  <a:pt x="342" y="245"/>
                </a:cubicBezTo>
                <a:cubicBezTo>
                  <a:pt x="345" y="241"/>
                  <a:pt x="345" y="241"/>
                  <a:pt x="345" y="241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7" y="223"/>
                  <a:pt x="357" y="223"/>
                  <a:pt x="357" y="223"/>
                </a:cubicBezTo>
                <a:cubicBezTo>
                  <a:pt x="358" y="214"/>
                  <a:pt x="358" y="214"/>
                  <a:pt x="358" y="214"/>
                </a:cubicBezTo>
                <a:cubicBezTo>
                  <a:pt x="360" y="203"/>
                  <a:pt x="360" y="203"/>
                  <a:pt x="360" y="203"/>
                </a:cubicBezTo>
                <a:cubicBezTo>
                  <a:pt x="360" y="199"/>
                  <a:pt x="360" y="199"/>
                  <a:pt x="360" y="199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5" y="194"/>
                  <a:pt x="349" y="198"/>
                  <a:pt x="349" y="198"/>
                </a:cubicBezTo>
                <a:cubicBezTo>
                  <a:pt x="348" y="198"/>
                  <a:pt x="346" y="196"/>
                  <a:pt x="346" y="196"/>
                </a:cubicBezTo>
                <a:cubicBezTo>
                  <a:pt x="344" y="192"/>
                  <a:pt x="344" y="192"/>
                  <a:pt x="344" y="192"/>
                </a:cubicBezTo>
                <a:cubicBezTo>
                  <a:pt x="341" y="192"/>
                  <a:pt x="341" y="192"/>
                  <a:pt x="341" y="192"/>
                </a:cubicBezTo>
                <a:cubicBezTo>
                  <a:pt x="344" y="190"/>
                  <a:pt x="344" y="190"/>
                  <a:pt x="344" y="190"/>
                </a:cubicBezTo>
                <a:cubicBezTo>
                  <a:pt x="349" y="185"/>
                  <a:pt x="349" y="185"/>
                  <a:pt x="349" y="185"/>
                </a:cubicBezTo>
                <a:cubicBezTo>
                  <a:pt x="353" y="180"/>
                  <a:pt x="353" y="180"/>
                  <a:pt x="353" y="180"/>
                </a:cubicBezTo>
                <a:cubicBezTo>
                  <a:pt x="354" y="178"/>
                  <a:pt x="354" y="178"/>
                  <a:pt x="354" y="178"/>
                </a:cubicBezTo>
                <a:cubicBezTo>
                  <a:pt x="367" y="165"/>
                  <a:pt x="367" y="165"/>
                  <a:pt x="367" y="165"/>
                </a:cubicBezTo>
                <a:cubicBezTo>
                  <a:pt x="371" y="164"/>
                  <a:pt x="371" y="164"/>
                  <a:pt x="371" y="164"/>
                </a:cubicBezTo>
                <a:cubicBezTo>
                  <a:pt x="381" y="164"/>
                  <a:pt x="381" y="164"/>
                  <a:pt x="381" y="164"/>
                </a:cubicBezTo>
                <a:cubicBezTo>
                  <a:pt x="386" y="163"/>
                  <a:pt x="386" y="163"/>
                  <a:pt x="386" y="163"/>
                </a:cubicBezTo>
                <a:cubicBezTo>
                  <a:pt x="392" y="165"/>
                  <a:pt x="392" y="165"/>
                  <a:pt x="392" y="165"/>
                </a:cubicBezTo>
                <a:cubicBezTo>
                  <a:pt x="392" y="168"/>
                  <a:pt x="392" y="168"/>
                  <a:pt x="392" y="168"/>
                </a:cubicBezTo>
                <a:cubicBezTo>
                  <a:pt x="392" y="168"/>
                  <a:pt x="400" y="166"/>
                  <a:pt x="401" y="166"/>
                </a:cubicBezTo>
                <a:cubicBezTo>
                  <a:pt x="401" y="167"/>
                  <a:pt x="403" y="166"/>
                  <a:pt x="403" y="166"/>
                </a:cubicBezTo>
                <a:cubicBezTo>
                  <a:pt x="402" y="164"/>
                  <a:pt x="402" y="164"/>
                  <a:pt x="402" y="164"/>
                </a:cubicBezTo>
                <a:cubicBezTo>
                  <a:pt x="403" y="159"/>
                  <a:pt x="403" y="159"/>
                  <a:pt x="403" y="159"/>
                </a:cubicBezTo>
                <a:cubicBezTo>
                  <a:pt x="406" y="153"/>
                  <a:pt x="406" y="153"/>
                  <a:pt x="406" y="153"/>
                </a:cubicBezTo>
                <a:cubicBezTo>
                  <a:pt x="411" y="149"/>
                  <a:pt x="411" y="149"/>
                  <a:pt x="411" y="149"/>
                </a:cubicBezTo>
                <a:cubicBezTo>
                  <a:pt x="419" y="150"/>
                  <a:pt x="419" y="150"/>
                  <a:pt x="419" y="150"/>
                </a:cubicBezTo>
                <a:cubicBezTo>
                  <a:pt x="421" y="155"/>
                  <a:pt x="421" y="155"/>
                  <a:pt x="421" y="155"/>
                </a:cubicBezTo>
                <a:cubicBezTo>
                  <a:pt x="426" y="151"/>
                  <a:pt x="426" y="151"/>
                  <a:pt x="426" y="151"/>
                </a:cubicBezTo>
                <a:cubicBezTo>
                  <a:pt x="433" y="144"/>
                  <a:pt x="433" y="144"/>
                  <a:pt x="433" y="144"/>
                </a:cubicBezTo>
                <a:cubicBezTo>
                  <a:pt x="433" y="152"/>
                  <a:pt x="433" y="152"/>
                  <a:pt x="433" y="152"/>
                </a:cubicBezTo>
                <a:cubicBezTo>
                  <a:pt x="427" y="158"/>
                  <a:pt x="427" y="158"/>
                  <a:pt x="427" y="158"/>
                </a:cubicBezTo>
                <a:cubicBezTo>
                  <a:pt x="423" y="160"/>
                  <a:pt x="423" y="160"/>
                  <a:pt x="423" y="160"/>
                </a:cubicBezTo>
                <a:cubicBezTo>
                  <a:pt x="419" y="166"/>
                  <a:pt x="419" y="166"/>
                  <a:pt x="419" y="166"/>
                </a:cubicBezTo>
                <a:cubicBezTo>
                  <a:pt x="416" y="171"/>
                  <a:pt x="416" y="171"/>
                  <a:pt x="416" y="171"/>
                </a:cubicBezTo>
                <a:cubicBezTo>
                  <a:pt x="416" y="171"/>
                  <a:pt x="411" y="173"/>
                  <a:pt x="411" y="174"/>
                </a:cubicBezTo>
                <a:cubicBezTo>
                  <a:pt x="410" y="174"/>
                  <a:pt x="409" y="175"/>
                  <a:pt x="409" y="175"/>
                </a:cubicBezTo>
                <a:cubicBezTo>
                  <a:pt x="405" y="186"/>
                  <a:pt x="405" y="186"/>
                  <a:pt x="405" y="186"/>
                </a:cubicBezTo>
                <a:cubicBezTo>
                  <a:pt x="410" y="210"/>
                  <a:pt x="410" y="210"/>
                  <a:pt x="410" y="210"/>
                </a:cubicBezTo>
                <a:cubicBezTo>
                  <a:pt x="416" y="202"/>
                  <a:pt x="416" y="202"/>
                  <a:pt x="416" y="202"/>
                </a:cubicBezTo>
                <a:cubicBezTo>
                  <a:pt x="418" y="201"/>
                  <a:pt x="418" y="201"/>
                  <a:pt x="418" y="201"/>
                </a:cubicBezTo>
                <a:cubicBezTo>
                  <a:pt x="420" y="196"/>
                  <a:pt x="420" y="196"/>
                  <a:pt x="420" y="196"/>
                </a:cubicBezTo>
                <a:cubicBezTo>
                  <a:pt x="422" y="193"/>
                  <a:pt x="422" y="193"/>
                  <a:pt x="422" y="193"/>
                </a:cubicBezTo>
                <a:cubicBezTo>
                  <a:pt x="426" y="191"/>
                  <a:pt x="426" y="191"/>
                  <a:pt x="426" y="191"/>
                </a:cubicBezTo>
                <a:cubicBezTo>
                  <a:pt x="426" y="186"/>
                  <a:pt x="426" y="186"/>
                  <a:pt x="426" y="186"/>
                </a:cubicBezTo>
                <a:cubicBezTo>
                  <a:pt x="427" y="184"/>
                  <a:pt x="427" y="184"/>
                  <a:pt x="427" y="184"/>
                </a:cubicBezTo>
                <a:cubicBezTo>
                  <a:pt x="429" y="177"/>
                  <a:pt x="429" y="177"/>
                  <a:pt x="429" y="177"/>
                </a:cubicBezTo>
                <a:cubicBezTo>
                  <a:pt x="429" y="175"/>
                  <a:pt x="429" y="175"/>
                  <a:pt x="429" y="175"/>
                </a:cubicBezTo>
                <a:cubicBezTo>
                  <a:pt x="426" y="174"/>
                  <a:pt x="426" y="174"/>
                  <a:pt x="426" y="174"/>
                </a:cubicBezTo>
                <a:cubicBezTo>
                  <a:pt x="430" y="165"/>
                  <a:pt x="430" y="165"/>
                  <a:pt x="430" y="165"/>
                </a:cubicBezTo>
                <a:cubicBezTo>
                  <a:pt x="432" y="162"/>
                  <a:pt x="432" y="162"/>
                  <a:pt x="432" y="162"/>
                </a:cubicBezTo>
                <a:cubicBezTo>
                  <a:pt x="435" y="161"/>
                  <a:pt x="435" y="161"/>
                  <a:pt x="435" y="161"/>
                </a:cubicBezTo>
                <a:cubicBezTo>
                  <a:pt x="438" y="160"/>
                  <a:pt x="438" y="160"/>
                  <a:pt x="438" y="160"/>
                </a:cubicBezTo>
                <a:cubicBezTo>
                  <a:pt x="439" y="162"/>
                  <a:pt x="439" y="162"/>
                  <a:pt x="439" y="162"/>
                </a:cubicBezTo>
                <a:cubicBezTo>
                  <a:pt x="446" y="157"/>
                  <a:pt x="446" y="157"/>
                  <a:pt x="446" y="157"/>
                </a:cubicBezTo>
                <a:cubicBezTo>
                  <a:pt x="446" y="157"/>
                  <a:pt x="452" y="162"/>
                  <a:pt x="452" y="162"/>
                </a:cubicBezTo>
                <a:cubicBezTo>
                  <a:pt x="453" y="162"/>
                  <a:pt x="454" y="157"/>
                  <a:pt x="454" y="157"/>
                </a:cubicBezTo>
                <a:cubicBezTo>
                  <a:pt x="457" y="156"/>
                  <a:pt x="457" y="156"/>
                  <a:pt x="457" y="156"/>
                </a:cubicBezTo>
                <a:cubicBezTo>
                  <a:pt x="457" y="156"/>
                  <a:pt x="463" y="150"/>
                  <a:pt x="464" y="149"/>
                </a:cubicBezTo>
                <a:cubicBezTo>
                  <a:pt x="464" y="149"/>
                  <a:pt x="472" y="145"/>
                  <a:pt x="472" y="145"/>
                </a:cubicBezTo>
                <a:cubicBezTo>
                  <a:pt x="473" y="145"/>
                  <a:pt x="476" y="145"/>
                  <a:pt x="476" y="145"/>
                </a:cubicBezTo>
                <a:cubicBezTo>
                  <a:pt x="480" y="146"/>
                  <a:pt x="480" y="146"/>
                  <a:pt x="480" y="146"/>
                </a:cubicBezTo>
                <a:cubicBezTo>
                  <a:pt x="480" y="144"/>
                  <a:pt x="480" y="144"/>
                  <a:pt x="480" y="144"/>
                </a:cubicBezTo>
                <a:cubicBezTo>
                  <a:pt x="479" y="140"/>
                  <a:pt x="479" y="140"/>
                  <a:pt x="479" y="140"/>
                </a:cubicBezTo>
                <a:cubicBezTo>
                  <a:pt x="478" y="135"/>
                  <a:pt x="478" y="135"/>
                  <a:pt x="478" y="135"/>
                </a:cubicBezTo>
                <a:cubicBezTo>
                  <a:pt x="474" y="131"/>
                  <a:pt x="474" y="131"/>
                  <a:pt x="474" y="131"/>
                </a:cubicBezTo>
                <a:cubicBezTo>
                  <a:pt x="477" y="129"/>
                  <a:pt x="477" y="129"/>
                  <a:pt x="477" y="129"/>
                </a:cubicBezTo>
                <a:lnTo>
                  <a:pt x="482" y="127"/>
                </a:lnTo>
                <a:close/>
              </a:path>
            </a:pathLst>
          </a:custGeom>
          <a:solidFill>
            <a:srgbClr val="11406C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3" name="任意多边形 16736"/>
          <p:cNvSpPr/>
          <p:nvPr/>
        </p:nvSpPr>
        <p:spPr>
          <a:xfrm>
            <a:off x="7194501" y="3648662"/>
            <a:ext cx="77982" cy="8665"/>
          </a:xfrm>
          <a:custGeom>
            <a:avLst/>
            <a:gdLst/>
            <a:ahLst/>
            <a:cxnLst/>
            <a:rect l="0" t="0" r="0" b="0"/>
            <a:pathLst>
              <a:path w="54" h="6">
                <a:moveTo>
                  <a:pt x="6" y="6"/>
                </a:moveTo>
                <a:lnTo>
                  <a:pt x="30" y="6"/>
                </a:lnTo>
                <a:lnTo>
                  <a:pt x="54" y="0"/>
                </a:lnTo>
                <a:lnTo>
                  <a:pt x="0" y="6"/>
                </a:lnTo>
                <a:lnTo>
                  <a:pt x="6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4" name="任意多边形 16737"/>
          <p:cNvSpPr/>
          <p:nvPr/>
        </p:nvSpPr>
        <p:spPr>
          <a:xfrm>
            <a:off x="7074929" y="2931230"/>
            <a:ext cx="1103874" cy="774619"/>
          </a:xfrm>
          <a:custGeom>
            <a:avLst/>
            <a:gdLst/>
            <a:ahLst/>
            <a:cxnLst/>
            <a:rect l="0" t="0" r="0" b="0"/>
            <a:pathLst>
              <a:path w="129" h="91">
                <a:moveTo>
                  <a:pt x="89" y="79"/>
                </a:moveTo>
                <a:cubicBezTo>
                  <a:pt x="87" y="77"/>
                  <a:pt x="87" y="77"/>
                  <a:pt x="87" y="77"/>
                </a:cubicBezTo>
                <a:cubicBezTo>
                  <a:pt x="88" y="73"/>
                  <a:pt x="88" y="73"/>
                  <a:pt x="88" y="73"/>
                </a:cubicBezTo>
                <a:cubicBezTo>
                  <a:pt x="96" y="71"/>
                  <a:pt x="96" y="71"/>
                  <a:pt x="96" y="71"/>
                </a:cubicBezTo>
                <a:cubicBezTo>
                  <a:pt x="101" y="67"/>
                  <a:pt x="101" y="67"/>
                  <a:pt x="101" y="67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24" y="41"/>
                  <a:pt x="124" y="41"/>
                  <a:pt x="124" y="41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29" y="29"/>
                  <a:pt x="129" y="29"/>
                  <a:pt x="129" y="29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96" y="6"/>
                  <a:pt x="96" y="6"/>
                  <a:pt x="96" y="6"/>
                </a:cubicBezTo>
                <a:cubicBezTo>
                  <a:pt x="91" y="6"/>
                  <a:pt x="91" y="6"/>
                  <a:pt x="91" y="6"/>
                </a:cubicBezTo>
                <a:cubicBezTo>
                  <a:pt x="82" y="9"/>
                  <a:pt x="82" y="9"/>
                  <a:pt x="82" y="9"/>
                </a:cubicBezTo>
                <a:cubicBezTo>
                  <a:pt x="74" y="0"/>
                  <a:pt x="74" y="0"/>
                  <a:pt x="74" y="0"/>
                </a:cubicBezTo>
                <a:cubicBezTo>
                  <a:pt x="62" y="3"/>
                  <a:pt x="62" y="3"/>
                  <a:pt x="62" y="3"/>
                </a:cubicBezTo>
                <a:cubicBezTo>
                  <a:pt x="49" y="7"/>
                  <a:pt x="49" y="7"/>
                  <a:pt x="49" y="7"/>
                </a:cubicBezTo>
                <a:cubicBezTo>
                  <a:pt x="45" y="16"/>
                  <a:pt x="45" y="16"/>
                  <a:pt x="45" y="16"/>
                </a:cubicBezTo>
                <a:cubicBezTo>
                  <a:pt x="47" y="23"/>
                  <a:pt x="47" y="23"/>
                  <a:pt x="47" y="23"/>
                </a:cubicBezTo>
                <a:cubicBezTo>
                  <a:pt x="40" y="24"/>
                  <a:pt x="40" y="24"/>
                  <a:pt x="40" y="24"/>
                </a:cubicBezTo>
                <a:cubicBezTo>
                  <a:pt x="33" y="23"/>
                  <a:pt x="33" y="23"/>
                  <a:pt x="33" y="23"/>
                </a:cubicBezTo>
                <a:cubicBezTo>
                  <a:pt x="27" y="24"/>
                  <a:pt x="27" y="24"/>
                  <a:pt x="27" y="24"/>
                </a:cubicBezTo>
                <a:cubicBezTo>
                  <a:pt x="22" y="20"/>
                  <a:pt x="22" y="20"/>
                  <a:pt x="22" y="20"/>
                </a:cubicBezTo>
                <a:cubicBezTo>
                  <a:pt x="13" y="21"/>
                  <a:pt x="13" y="21"/>
                  <a:pt x="13" y="21"/>
                </a:cubicBezTo>
                <a:cubicBezTo>
                  <a:pt x="3" y="26"/>
                  <a:pt x="3" y="26"/>
                  <a:pt x="3" y="26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7"/>
                  <a:pt x="4" y="37"/>
                  <a:pt x="4" y="37"/>
                </a:cubicBezTo>
                <a:cubicBezTo>
                  <a:pt x="6" y="42"/>
                  <a:pt x="6" y="42"/>
                  <a:pt x="6" y="42"/>
                </a:cubicBezTo>
                <a:cubicBezTo>
                  <a:pt x="13" y="41"/>
                  <a:pt x="13" y="41"/>
                  <a:pt x="13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6" y="49"/>
                  <a:pt x="26" y="49"/>
                  <a:pt x="26" y="49"/>
                </a:cubicBezTo>
                <a:cubicBezTo>
                  <a:pt x="20" y="50"/>
                  <a:pt x="20" y="50"/>
                  <a:pt x="20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3" y="52"/>
                  <a:pt x="13" y="52"/>
                  <a:pt x="13" y="52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59"/>
                  <a:pt x="20" y="62"/>
                  <a:pt x="20" y="63"/>
                </a:cubicBezTo>
                <a:cubicBezTo>
                  <a:pt x="20" y="64"/>
                  <a:pt x="20" y="72"/>
                  <a:pt x="20" y="72"/>
                </a:cubicBezTo>
                <a:cubicBezTo>
                  <a:pt x="24" y="76"/>
                  <a:pt x="24" y="76"/>
                  <a:pt x="24" y="76"/>
                </a:cubicBezTo>
                <a:cubicBezTo>
                  <a:pt x="23" y="84"/>
                  <a:pt x="23" y="84"/>
                  <a:pt x="23" y="84"/>
                </a:cubicBezTo>
                <a:cubicBezTo>
                  <a:pt x="24" y="82"/>
                  <a:pt x="24" y="82"/>
                  <a:pt x="24" y="82"/>
                </a:cubicBezTo>
                <a:cubicBezTo>
                  <a:pt x="29" y="80"/>
                  <a:pt x="29" y="80"/>
                  <a:pt x="29" y="80"/>
                </a:cubicBezTo>
                <a:cubicBezTo>
                  <a:pt x="33" y="79"/>
                  <a:pt x="33" y="79"/>
                  <a:pt x="33" y="79"/>
                </a:cubicBezTo>
                <a:cubicBezTo>
                  <a:pt x="38" y="82"/>
                  <a:pt x="38" y="82"/>
                  <a:pt x="38" y="82"/>
                </a:cubicBezTo>
                <a:cubicBezTo>
                  <a:pt x="42" y="85"/>
                  <a:pt x="42" y="85"/>
                  <a:pt x="42" y="85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9"/>
                  <a:pt x="46" y="89"/>
                  <a:pt x="46" y="89"/>
                </a:cubicBezTo>
                <a:cubicBezTo>
                  <a:pt x="48" y="90"/>
                  <a:pt x="48" y="90"/>
                  <a:pt x="48" y="90"/>
                </a:cubicBezTo>
                <a:cubicBezTo>
                  <a:pt x="51" y="91"/>
                  <a:pt x="51" y="91"/>
                  <a:pt x="51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8" y="87"/>
                  <a:pt x="58" y="87"/>
                  <a:pt x="58" y="87"/>
                </a:cubicBezTo>
                <a:cubicBezTo>
                  <a:pt x="59" y="82"/>
                  <a:pt x="59" y="82"/>
                  <a:pt x="59" y="82"/>
                </a:cubicBezTo>
                <a:cubicBezTo>
                  <a:pt x="63" y="83"/>
                  <a:pt x="63" y="83"/>
                  <a:pt x="63" y="83"/>
                </a:cubicBezTo>
                <a:cubicBezTo>
                  <a:pt x="66" y="83"/>
                  <a:pt x="66" y="83"/>
                  <a:pt x="66" y="83"/>
                </a:cubicBezTo>
                <a:cubicBezTo>
                  <a:pt x="68" y="85"/>
                  <a:pt x="68" y="85"/>
                  <a:pt x="68" y="85"/>
                </a:cubicBezTo>
                <a:cubicBezTo>
                  <a:pt x="72" y="84"/>
                  <a:pt x="72" y="84"/>
                  <a:pt x="72" y="84"/>
                </a:cubicBezTo>
                <a:cubicBezTo>
                  <a:pt x="74" y="82"/>
                  <a:pt x="74" y="82"/>
                  <a:pt x="74" y="82"/>
                </a:cubicBezTo>
                <a:cubicBezTo>
                  <a:pt x="77" y="79"/>
                  <a:pt x="77" y="79"/>
                  <a:pt x="77" y="79"/>
                </a:cubicBezTo>
                <a:cubicBezTo>
                  <a:pt x="78" y="80"/>
                  <a:pt x="78" y="80"/>
                  <a:pt x="78" y="80"/>
                </a:cubicBezTo>
                <a:cubicBezTo>
                  <a:pt x="79" y="83"/>
                  <a:pt x="79" y="83"/>
                  <a:pt x="79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6" y="82"/>
                  <a:pt x="86" y="82"/>
                  <a:pt x="86" y="82"/>
                </a:cubicBezTo>
                <a:cubicBezTo>
                  <a:pt x="88" y="82"/>
                  <a:pt x="88" y="82"/>
                  <a:pt x="88" y="82"/>
                </a:cubicBezTo>
                <a:cubicBezTo>
                  <a:pt x="88" y="83"/>
                  <a:pt x="88" y="83"/>
                  <a:pt x="88" y="83"/>
                </a:cubicBezTo>
                <a:cubicBezTo>
                  <a:pt x="90" y="82"/>
                  <a:pt x="90" y="82"/>
                  <a:pt x="90" y="82"/>
                </a:cubicBezTo>
                <a:lnTo>
                  <a:pt x="89" y="7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5" name="任意多边形 16738"/>
          <p:cNvSpPr/>
          <p:nvPr/>
        </p:nvSpPr>
        <p:spPr>
          <a:xfrm>
            <a:off x="7142513" y="3622668"/>
            <a:ext cx="24261" cy="15596"/>
          </a:xfrm>
          <a:custGeom>
            <a:avLst/>
            <a:gdLst/>
            <a:ahLst/>
            <a:cxnLst/>
            <a:rect l="0" t="0" r="0" b="0"/>
            <a:pathLst>
              <a:path w="18" h="12">
                <a:moveTo>
                  <a:pt x="0" y="0"/>
                </a:moveTo>
                <a:lnTo>
                  <a:pt x="0" y="12"/>
                </a:lnTo>
                <a:lnTo>
                  <a:pt x="18" y="12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6250056" y="3220629"/>
            <a:ext cx="10398" cy="1732"/>
          </a:xfrm>
          <a:prstGeom prst="rect">
            <a:avLst/>
          </a:prstGeom>
          <a:solidFill>
            <a:srgbClr val="8AABCA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7" name="任意多边形 16740"/>
          <p:cNvSpPr/>
          <p:nvPr/>
        </p:nvSpPr>
        <p:spPr>
          <a:xfrm>
            <a:off x="6062900" y="3211964"/>
            <a:ext cx="204485" cy="93578"/>
          </a:xfrm>
          <a:custGeom>
            <a:avLst/>
            <a:gdLst/>
            <a:ahLst/>
            <a:cxnLst/>
            <a:rect l="0" t="0" r="0" b="0"/>
            <a:pathLst>
              <a:path w="24" h="11">
                <a:moveTo>
                  <a:pt x="23" y="6"/>
                </a:moveTo>
                <a:cubicBezTo>
                  <a:pt x="24" y="4"/>
                  <a:pt x="24" y="4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3" y="1"/>
                  <a:pt x="23" y="1"/>
                </a:cubicBezTo>
                <a:cubicBezTo>
                  <a:pt x="22" y="1"/>
                  <a:pt x="22" y="1"/>
                  <a:pt x="22" y="1"/>
                </a:cubicBezTo>
                <a:cubicBezTo>
                  <a:pt x="18" y="0"/>
                  <a:pt x="18" y="0"/>
                  <a:pt x="18" y="0"/>
                </a:cubicBezTo>
                <a:cubicBezTo>
                  <a:pt x="17" y="1"/>
                  <a:pt x="17" y="1"/>
                  <a:pt x="17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2"/>
                  <a:pt x="13" y="2"/>
                  <a:pt x="13" y="2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5"/>
                  <a:pt x="12" y="6"/>
                  <a:pt x="11" y="6"/>
                </a:cubicBezTo>
                <a:cubicBezTo>
                  <a:pt x="11" y="6"/>
                  <a:pt x="10" y="6"/>
                  <a:pt x="10" y="6"/>
                </a:cubicBezTo>
                <a:cubicBezTo>
                  <a:pt x="6" y="7"/>
                  <a:pt x="6" y="7"/>
                  <a:pt x="6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7"/>
                  <a:pt x="2" y="8"/>
                  <a:pt x="2" y="7"/>
                </a:cubicBezTo>
                <a:cubicBezTo>
                  <a:pt x="2" y="7"/>
                  <a:pt x="1" y="7"/>
                  <a:pt x="1" y="7"/>
                </a:cubicBezTo>
                <a:cubicBezTo>
                  <a:pt x="0" y="7"/>
                  <a:pt x="0" y="7"/>
                  <a:pt x="0" y="7"/>
                </a:cubicBezTo>
                <a:cubicBezTo>
                  <a:pt x="1" y="8"/>
                  <a:pt x="1" y="8"/>
                  <a:pt x="1" y="8"/>
                </a:cubicBezTo>
                <a:cubicBezTo>
                  <a:pt x="3" y="10"/>
                  <a:pt x="3" y="10"/>
                  <a:pt x="3" y="10"/>
                </a:cubicBezTo>
                <a:cubicBezTo>
                  <a:pt x="4" y="11"/>
                  <a:pt x="4" y="11"/>
                  <a:pt x="4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13" y="11"/>
                  <a:pt x="13" y="11"/>
                  <a:pt x="13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21" y="9"/>
                  <a:pt x="21" y="9"/>
                  <a:pt x="21" y="9"/>
                </a:cubicBezTo>
                <a:cubicBezTo>
                  <a:pt x="22" y="9"/>
                  <a:pt x="22" y="9"/>
                  <a:pt x="22" y="9"/>
                </a:cubicBezTo>
                <a:lnTo>
                  <a:pt x="23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8" name="任意多边形 16741"/>
          <p:cNvSpPr/>
          <p:nvPr/>
        </p:nvSpPr>
        <p:spPr>
          <a:xfrm>
            <a:off x="5685122" y="3120120"/>
            <a:ext cx="343120" cy="346585"/>
          </a:xfrm>
          <a:custGeom>
            <a:avLst/>
            <a:gdLst/>
            <a:ahLst/>
            <a:cxnLst/>
            <a:rect l="0" t="0" r="0" b="0"/>
            <a:pathLst>
              <a:path w="40" h="41">
                <a:moveTo>
                  <a:pt x="36" y="29"/>
                </a:moveTo>
                <a:cubicBezTo>
                  <a:pt x="37" y="27"/>
                  <a:pt x="37" y="27"/>
                  <a:pt x="37" y="27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6" y="23"/>
                  <a:pt x="36" y="23"/>
                  <a:pt x="36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1"/>
                  <a:pt x="34" y="21"/>
                  <a:pt x="34" y="21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3"/>
                  <a:pt x="38" y="13"/>
                  <a:pt x="38" y="13"/>
                </a:cubicBezTo>
                <a:cubicBezTo>
                  <a:pt x="40" y="11"/>
                  <a:pt x="40" y="11"/>
                  <a:pt x="40" y="11"/>
                </a:cubicBezTo>
                <a:cubicBezTo>
                  <a:pt x="37" y="10"/>
                  <a:pt x="37" y="10"/>
                  <a:pt x="37" y="10"/>
                </a:cubicBezTo>
                <a:cubicBezTo>
                  <a:pt x="35" y="9"/>
                  <a:pt x="35" y="9"/>
                  <a:pt x="35" y="9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31" y="7"/>
                  <a:pt x="31" y="7"/>
                </a:cubicBezTo>
                <a:cubicBezTo>
                  <a:pt x="29" y="6"/>
                  <a:pt x="29" y="6"/>
                  <a:pt x="29" y="6"/>
                </a:cubicBezTo>
                <a:cubicBezTo>
                  <a:pt x="27" y="5"/>
                  <a:pt x="27" y="5"/>
                  <a:pt x="27" y="5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2"/>
                  <a:pt x="24" y="2"/>
                  <a:pt x="24" y="2"/>
                </a:cubicBezTo>
                <a:cubicBezTo>
                  <a:pt x="23" y="0"/>
                  <a:pt x="23" y="0"/>
                  <a:pt x="23" y="0"/>
                </a:cubicBezTo>
                <a:cubicBezTo>
                  <a:pt x="21" y="1"/>
                  <a:pt x="21" y="1"/>
                  <a:pt x="21" y="1"/>
                </a:cubicBezTo>
                <a:cubicBezTo>
                  <a:pt x="19" y="5"/>
                  <a:pt x="19" y="5"/>
                  <a:pt x="19" y="5"/>
                </a:cubicBezTo>
                <a:cubicBezTo>
                  <a:pt x="18" y="6"/>
                  <a:pt x="18" y="6"/>
                  <a:pt x="18" y="6"/>
                </a:cubicBezTo>
                <a:cubicBezTo>
                  <a:pt x="16" y="9"/>
                  <a:pt x="16" y="9"/>
                  <a:pt x="16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8"/>
                  <a:pt x="11" y="8"/>
                  <a:pt x="11" y="8"/>
                </a:cubicBezTo>
                <a:cubicBezTo>
                  <a:pt x="9" y="8"/>
                  <a:pt x="9" y="8"/>
                  <a:pt x="9" y="8"/>
                </a:cubicBezTo>
                <a:cubicBezTo>
                  <a:pt x="9" y="10"/>
                  <a:pt x="9" y="10"/>
                  <a:pt x="9" y="10"/>
                </a:cubicBezTo>
                <a:cubicBezTo>
                  <a:pt x="10" y="12"/>
                  <a:pt x="10" y="12"/>
                  <a:pt x="10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6"/>
                  <a:pt x="0" y="16"/>
                  <a:pt x="0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20"/>
                  <a:pt x="8" y="20"/>
                  <a:pt x="8" y="20"/>
                </a:cubicBezTo>
                <a:cubicBezTo>
                  <a:pt x="9" y="22"/>
                  <a:pt x="9" y="22"/>
                  <a:pt x="9" y="22"/>
                </a:cubicBezTo>
                <a:cubicBezTo>
                  <a:pt x="10" y="25"/>
                  <a:pt x="10" y="25"/>
                  <a:pt x="10" y="25"/>
                </a:cubicBezTo>
                <a:cubicBezTo>
                  <a:pt x="11" y="26"/>
                  <a:pt x="11" y="26"/>
                  <a:pt x="11" y="26"/>
                </a:cubicBezTo>
                <a:cubicBezTo>
                  <a:pt x="11" y="29"/>
                  <a:pt x="11" y="29"/>
                  <a:pt x="11" y="29"/>
                </a:cubicBezTo>
                <a:cubicBezTo>
                  <a:pt x="10" y="37"/>
                  <a:pt x="10" y="37"/>
                  <a:pt x="10" y="37"/>
                </a:cubicBezTo>
                <a:cubicBezTo>
                  <a:pt x="10" y="37"/>
                  <a:pt x="10" y="37"/>
                  <a:pt x="10" y="37"/>
                </a:cubicBezTo>
                <a:cubicBezTo>
                  <a:pt x="11" y="39"/>
                  <a:pt x="11" y="39"/>
                  <a:pt x="11" y="39"/>
                </a:cubicBezTo>
                <a:cubicBezTo>
                  <a:pt x="12" y="39"/>
                  <a:pt x="12" y="39"/>
                  <a:pt x="12" y="39"/>
                </a:cubicBezTo>
                <a:cubicBezTo>
                  <a:pt x="14" y="39"/>
                  <a:pt x="14" y="39"/>
                  <a:pt x="14" y="39"/>
                </a:cubicBezTo>
                <a:cubicBezTo>
                  <a:pt x="14" y="39"/>
                  <a:pt x="17" y="40"/>
                  <a:pt x="17" y="40"/>
                </a:cubicBezTo>
                <a:cubicBezTo>
                  <a:pt x="18" y="40"/>
                  <a:pt x="19" y="40"/>
                  <a:pt x="19" y="40"/>
                </a:cubicBezTo>
                <a:cubicBezTo>
                  <a:pt x="22" y="41"/>
                  <a:pt x="22" y="41"/>
                  <a:pt x="22" y="41"/>
                </a:cubicBezTo>
                <a:cubicBezTo>
                  <a:pt x="24" y="41"/>
                  <a:pt x="24" y="41"/>
                  <a:pt x="24" y="41"/>
                </a:cubicBezTo>
                <a:cubicBezTo>
                  <a:pt x="25" y="38"/>
                  <a:pt x="25" y="38"/>
                  <a:pt x="25" y="38"/>
                </a:cubicBezTo>
                <a:cubicBezTo>
                  <a:pt x="28" y="37"/>
                  <a:pt x="28" y="37"/>
                  <a:pt x="28" y="37"/>
                </a:cubicBezTo>
                <a:cubicBezTo>
                  <a:pt x="32" y="38"/>
                  <a:pt x="32" y="38"/>
                  <a:pt x="32" y="38"/>
                </a:cubicBezTo>
                <a:cubicBezTo>
                  <a:pt x="38" y="34"/>
                  <a:pt x="38" y="34"/>
                  <a:pt x="38" y="34"/>
                </a:cubicBezTo>
                <a:cubicBezTo>
                  <a:pt x="39" y="34"/>
                  <a:pt x="39" y="34"/>
                  <a:pt x="39" y="34"/>
                </a:cubicBezTo>
                <a:cubicBezTo>
                  <a:pt x="37" y="32"/>
                  <a:pt x="37" y="32"/>
                  <a:pt x="37" y="32"/>
                </a:cubicBezTo>
                <a:lnTo>
                  <a:pt x="36" y="2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9" name="任意多边形 16742"/>
          <p:cNvSpPr/>
          <p:nvPr/>
        </p:nvSpPr>
        <p:spPr>
          <a:xfrm>
            <a:off x="5993583" y="3296878"/>
            <a:ext cx="317125" cy="320591"/>
          </a:xfrm>
          <a:custGeom>
            <a:avLst/>
            <a:gdLst/>
            <a:ahLst/>
            <a:cxnLst/>
            <a:rect l="0" t="0" r="0" b="0"/>
            <a:pathLst>
              <a:path w="154" h="154">
                <a:moveTo>
                  <a:pt x="87" y="4"/>
                </a:moveTo>
                <a:lnTo>
                  <a:pt x="71" y="0"/>
                </a:lnTo>
                <a:lnTo>
                  <a:pt x="54" y="0"/>
                </a:lnTo>
                <a:lnTo>
                  <a:pt x="50" y="4"/>
                </a:lnTo>
                <a:lnTo>
                  <a:pt x="46" y="4"/>
                </a:lnTo>
                <a:lnTo>
                  <a:pt x="37" y="8"/>
                </a:lnTo>
                <a:lnTo>
                  <a:pt x="25" y="12"/>
                </a:lnTo>
                <a:lnTo>
                  <a:pt x="21" y="8"/>
                </a:lnTo>
                <a:lnTo>
                  <a:pt x="8" y="16"/>
                </a:lnTo>
                <a:lnTo>
                  <a:pt x="4" y="16"/>
                </a:lnTo>
                <a:lnTo>
                  <a:pt x="4" y="25"/>
                </a:lnTo>
                <a:lnTo>
                  <a:pt x="0" y="33"/>
                </a:lnTo>
                <a:lnTo>
                  <a:pt x="4" y="45"/>
                </a:lnTo>
                <a:lnTo>
                  <a:pt x="12" y="54"/>
                </a:lnTo>
                <a:lnTo>
                  <a:pt x="21" y="45"/>
                </a:lnTo>
                <a:lnTo>
                  <a:pt x="42" y="54"/>
                </a:lnTo>
                <a:lnTo>
                  <a:pt x="54" y="78"/>
                </a:lnTo>
                <a:lnTo>
                  <a:pt x="67" y="95"/>
                </a:lnTo>
                <a:lnTo>
                  <a:pt x="96" y="112"/>
                </a:lnTo>
                <a:lnTo>
                  <a:pt x="114" y="126"/>
                </a:lnTo>
                <a:lnTo>
                  <a:pt x="106" y="154"/>
                </a:lnTo>
                <a:lnTo>
                  <a:pt x="133" y="133"/>
                </a:lnTo>
                <a:lnTo>
                  <a:pt x="133" y="120"/>
                </a:lnTo>
                <a:lnTo>
                  <a:pt x="146" y="124"/>
                </a:lnTo>
                <a:lnTo>
                  <a:pt x="154" y="124"/>
                </a:lnTo>
                <a:lnTo>
                  <a:pt x="133" y="104"/>
                </a:lnTo>
                <a:lnTo>
                  <a:pt x="117" y="91"/>
                </a:lnTo>
                <a:lnTo>
                  <a:pt x="104" y="87"/>
                </a:lnTo>
                <a:lnTo>
                  <a:pt x="87" y="58"/>
                </a:lnTo>
                <a:lnTo>
                  <a:pt x="79" y="41"/>
                </a:lnTo>
                <a:lnTo>
                  <a:pt x="83" y="25"/>
                </a:lnTo>
                <a:lnTo>
                  <a:pt x="87" y="25"/>
                </a:lnTo>
                <a:lnTo>
                  <a:pt x="87" y="16"/>
                </a:lnTo>
                <a:lnTo>
                  <a:pt x="87" y="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0" name="任意多边形 16743"/>
          <p:cNvSpPr/>
          <p:nvPr/>
        </p:nvSpPr>
        <p:spPr>
          <a:xfrm>
            <a:off x="5960656" y="2948559"/>
            <a:ext cx="247809" cy="330990"/>
          </a:xfrm>
          <a:custGeom>
            <a:avLst/>
            <a:gdLst/>
            <a:ahLst/>
            <a:cxnLst/>
            <a:rect l="0" t="0" r="0" b="0"/>
            <a:pathLst>
              <a:path w="29" h="39">
                <a:moveTo>
                  <a:pt x="5" y="10"/>
                </a:moveTo>
                <a:cubicBezTo>
                  <a:pt x="4" y="12"/>
                  <a:pt x="4" y="12"/>
                  <a:pt x="4" y="12"/>
                </a:cubicBezTo>
                <a:cubicBezTo>
                  <a:pt x="4" y="15"/>
                  <a:pt x="4" y="15"/>
                  <a:pt x="4" y="15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8"/>
                  <a:pt x="0" y="28"/>
                  <a:pt x="0" y="28"/>
                </a:cubicBezTo>
                <a:cubicBezTo>
                  <a:pt x="3" y="29"/>
                  <a:pt x="3" y="29"/>
                  <a:pt x="3" y="29"/>
                </a:cubicBezTo>
                <a:cubicBezTo>
                  <a:pt x="5" y="30"/>
                  <a:pt x="5" y="30"/>
                  <a:pt x="5" y="30"/>
                </a:cubicBezTo>
                <a:cubicBezTo>
                  <a:pt x="8" y="31"/>
                  <a:pt x="8" y="31"/>
                  <a:pt x="8" y="31"/>
                </a:cubicBezTo>
                <a:cubicBezTo>
                  <a:pt x="6" y="33"/>
                  <a:pt x="6" y="33"/>
                  <a:pt x="6" y="33"/>
                </a:cubicBezTo>
                <a:cubicBezTo>
                  <a:pt x="6" y="37"/>
                  <a:pt x="6" y="37"/>
                  <a:pt x="6" y="37"/>
                </a:cubicBezTo>
                <a:cubicBezTo>
                  <a:pt x="7" y="38"/>
                  <a:pt x="7" y="38"/>
                  <a:pt x="7" y="38"/>
                </a:cubicBezTo>
                <a:cubicBezTo>
                  <a:pt x="10" y="37"/>
                  <a:pt x="10" y="37"/>
                  <a:pt x="10" y="37"/>
                </a:cubicBezTo>
                <a:cubicBezTo>
                  <a:pt x="12" y="38"/>
                  <a:pt x="12" y="38"/>
                  <a:pt x="12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38"/>
                  <a:pt x="14" y="38"/>
                  <a:pt x="14" y="38"/>
                </a:cubicBezTo>
                <a:cubicBezTo>
                  <a:pt x="14" y="39"/>
                  <a:pt x="16" y="38"/>
                  <a:pt x="16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22" y="37"/>
                  <a:pt x="22" y="37"/>
                  <a:pt x="22" y="37"/>
                </a:cubicBezTo>
                <a:cubicBezTo>
                  <a:pt x="22" y="37"/>
                  <a:pt x="23" y="37"/>
                  <a:pt x="23" y="37"/>
                </a:cubicBezTo>
                <a:cubicBezTo>
                  <a:pt x="24" y="37"/>
                  <a:pt x="24" y="36"/>
                  <a:pt x="24" y="36"/>
                </a:cubicBezTo>
                <a:cubicBezTo>
                  <a:pt x="23" y="34"/>
                  <a:pt x="23" y="34"/>
                  <a:pt x="23" y="34"/>
                </a:cubicBezTo>
                <a:cubicBezTo>
                  <a:pt x="25" y="33"/>
                  <a:pt x="25" y="33"/>
                  <a:pt x="25" y="33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5" y="31"/>
                  <a:pt x="25" y="31"/>
                  <a:pt x="25" y="31"/>
                </a:cubicBezTo>
                <a:cubicBezTo>
                  <a:pt x="23" y="28"/>
                  <a:pt x="23" y="28"/>
                  <a:pt x="23" y="28"/>
                </a:cubicBezTo>
                <a:cubicBezTo>
                  <a:pt x="21" y="26"/>
                  <a:pt x="21" y="26"/>
                  <a:pt x="21" y="26"/>
                </a:cubicBezTo>
                <a:cubicBezTo>
                  <a:pt x="20" y="25"/>
                  <a:pt x="20" y="25"/>
                  <a:pt x="20" y="25"/>
                </a:cubicBezTo>
                <a:cubicBezTo>
                  <a:pt x="22" y="24"/>
                  <a:pt x="22" y="24"/>
                  <a:pt x="22" y="24"/>
                </a:cubicBezTo>
                <a:cubicBezTo>
                  <a:pt x="24" y="23"/>
                  <a:pt x="24" y="23"/>
                  <a:pt x="24" y="23"/>
                </a:cubicBezTo>
                <a:cubicBezTo>
                  <a:pt x="26" y="22"/>
                  <a:pt x="26" y="22"/>
                  <a:pt x="26" y="22"/>
                </a:cubicBezTo>
                <a:cubicBezTo>
                  <a:pt x="27" y="21"/>
                  <a:pt x="27" y="21"/>
                  <a:pt x="27" y="21"/>
                </a:cubicBezTo>
                <a:cubicBezTo>
                  <a:pt x="29" y="22"/>
                  <a:pt x="29" y="22"/>
                  <a:pt x="29" y="22"/>
                </a:cubicBezTo>
                <a:cubicBezTo>
                  <a:pt x="29" y="22"/>
                  <a:pt x="29" y="21"/>
                  <a:pt x="29" y="21"/>
                </a:cubicBezTo>
                <a:cubicBezTo>
                  <a:pt x="29" y="20"/>
                  <a:pt x="29" y="18"/>
                  <a:pt x="29" y="18"/>
                </a:cubicBezTo>
                <a:cubicBezTo>
                  <a:pt x="28" y="18"/>
                  <a:pt x="28" y="14"/>
                  <a:pt x="28" y="14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0"/>
                  <a:pt x="28" y="10"/>
                  <a:pt x="28" y="10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5"/>
                  <a:pt x="27" y="5"/>
                  <a:pt x="27" y="5"/>
                </a:cubicBezTo>
                <a:cubicBezTo>
                  <a:pt x="23" y="3"/>
                  <a:pt x="23" y="3"/>
                  <a:pt x="23" y="3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5"/>
                  <a:pt x="18" y="5"/>
                  <a:pt x="17" y="4"/>
                </a:cubicBezTo>
                <a:cubicBezTo>
                  <a:pt x="17" y="4"/>
                  <a:pt x="17" y="2"/>
                  <a:pt x="17" y="2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2" y="0"/>
                  <a:pt x="12" y="0"/>
                  <a:pt x="12" y="0"/>
                </a:cubicBezTo>
                <a:cubicBezTo>
                  <a:pt x="11" y="1"/>
                  <a:pt x="11" y="1"/>
                  <a:pt x="11" y="1"/>
                </a:cubicBezTo>
                <a:cubicBezTo>
                  <a:pt x="11" y="1"/>
                  <a:pt x="11" y="1"/>
                  <a:pt x="11" y="1"/>
                </a:cubicBezTo>
                <a:cubicBezTo>
                  <a:pt x="10" y="5"/>
                  <a:pt x="10" y="5"/>
                  <a:pt x="10" y="5"/>
                </a:cubicBezTo>
                <a:cubicBezTo>
                  <a:pt x="9" y="7"/>
                  <a:pt x="9" y="7"/>
                  <a:pt x="9" y="7"/>
                </a:cubicBezTo>
                <a:cubicBezTo>
                  <a:pt x="7" y="7"/>
                  <a:pt x="7" y="7"/>
                  <a:pt x="7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8"/>
                  <a:pt x="5" y="8"/>
                  <a:pt x="5" y="8"/>
                </a:cubicBezTo>
                <a:lnTo>
                  <a:pt x="5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1" name="任意多边形 16744"/>
          <p:cNvSpPr/>
          <p:nvPr/>
        </p:nvSpPr>
        <p:spPr>
          <a:xfrm>
            <a:off x="5908669" y="3007479"/>
            <a:ext cx="95312" cy="126504"/>
          </a:xfrm>
          <a:custGeom>
            <a:avLst/>
            <a:gdLst/>
            <a:ahLst/>
            <a:cxnLst/>
            <a:rect l="0" t="0" r="0" b="0"/>
            <a:pathLst>
              <a:path w="66" h="90">
                <a:moveTo>
                  <a:pt x="18" y="72"/>
                </a:moveTo>
                <a:lnTo>
                  <a:pt x="30" y="78"/>
                </a:lnTo>
                <a:lnTo>
                  <a:pt x="36" y="84"/>
                </a:lnTo>
                <a:lnTo>
                  <a:pt x="42" y="90"/>
                </a:lnTo>
                <a:lnTo>
                  <a:pt x="48" y="78"/>
                </a:lnTo>
                <a:lnTo>
                  <a:pt x="48" y="60"/>
                </a:lnTo>
                <a:lnTo>
                  <a:pt x="60" y="48"/>
                </a:lnTo>
                <a:lnTo>
                  <a:pt x="60" y="30"/>
                </a:lnTo>
                <a:lnTo>
                  <a:pt x="66" y="18"/>
                </a:lnTo>
                <a:lnTo>
                  <a:pt x="66" y="6"/>
                </a:lnTo>
                <a:lnTo>
                  <a:pt x="66" y="0"/>
                </a:lnTo>
                <a:lnTo>
                  <a:pt x="54" y="6"/>
                </a:lnTo>
                <a:lnTo>
                  <a:pt x="36" y="12"/>
                </a:lnTo>
                <a:lnTo>
                  <a:pt x="36" y="30"/>
                </a:lnTo>
                <a:lnTo>
                  <a:pt x="24" y="18"/>
                </a:lnTo>
                <a:lnTo>
                  <a:pt x="12" y="54"/>
                </a:lnTo>
                <a:lnTo>
                  <a:pt x="0" y="66"/>
                </a:lnTo>
                <a:lnTo>
                  <a:pt x="6" y="72"/>
                </a:lnTo>
                <a:lnTo>
                  <a:pt x="18" y="7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2" name="任意多边形 16745"/>
          <p:cNvSpPr/>
          <p:nvPr/>
        </p:nvSpPr>
        <p:spPr>
          <a:xfrm>
            <a:off x="6354032" y="3494432"/>
            <a:ext cx="171559" cy="168093"/>
          </a:xfrm>
          <a:custGeom>
            <a:avLst/>
            <a:gdLst/>
            <a:ahLst/>
            <a:cxnLst/>
            <a:rect l="0" t="0" r="0" b="0"/>
            <a:pathLst>
              <a:path w="120" h="120">
                <a:moveTo>
                  <a:pt x="120" y="6"/>
                </a:moveTo>
                <a:lnTo>
                  <a:pt x="120" y="0"/>
                </a:lnTo>
                <a:lnTo>
                  <a:pt x="114" y="6"/>
                </a:lnTo>
                <a:lnTo>
                  <a:pt x="96" y="6"/>
                </a:lnTo>
                <a:lnTo>
                  <a:pt x="60" y="6"/>
                </a:lnTo>
                <a:lnTo>
                  <a:pt x="60" y="6"/>
                </a:lnTo>
                <a:lnTo>
                  <a:pt x="42" y="12"/>
                </a:lnTo>
                <a:lnTo>
                  <a:pt x="18" y="18"/>
                </a:lnTo>
                <a:lnTo>
                  <a:pt x="18" y="24"/>
                </a:lnTo>
                <a:lnTo>
                  <a:pt x="12" y="36"/>
                </a:lnTo>
                <a:lnTo>
                  <a:pt x="0" y="48"/>
                </a:lnTo>
                <a:lnTo>
                  <a:pt x="12" y="66"/>
                </a:lnTo>
                <a:lnTo>
                  <a:pt x="36" y="72"/>
                </a:lnTo>
                <a:lnTo>
                  <a:pt x="24" y="84"/>
                </a:lnTo>
                <a:lnTo>
                  <a:pt x="24" y="108"/>
                </a:lnTo>
                <a:lnTo>
                  <a:pt x="48" y="120"/>
                </a:lnTo>
                <a:lnTo>
                  <a:pt x="60" y="108"/>
                </a:lnTo>
                <a:lnTo>
                  <a:pt x="60" y="96"/>
                </a:lnTo>
                <a:lnTo>
                  <a:pt x="84" y="84"/>
                </a:lnTo>
                <a:lnTo>
                  <a:pt x="60" y="60"/>
                </a:lnTo>
                <a:lnTo>
                  <a:pt x="60" y="48"/>
                </a:lnTo>
                <a:lnTo>
                  <a:pt x="48" y="30"/>
                </a:lnTo>
                <a:lnTo>
                  <a:pt x="84" y="24"/>
                </a:lnTo>
                <a:lnTo>
                  <a:pt x="108" y="18"/>
                </a:lnTo>
                <a:lnTo>
                  <a:pt x="108" y="24"/>
                </a:lnTo>
                <a:lnTo>
                  <a:pt x="114" y="18"/>
                </a:lnTo>
                <a:lnTo>
                  <a:pt x="120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3" name="任意多边形 16746"/>
          <p:cNvSpPr/>
          <p:nvPr/>
        </p:nvSpPr>
        <p:spPr>
          <a:xfrm>
            <a:off x="5936395" y="1959058"/>
            <a:ext cx="708768" cy="837003"/>
          </a:xfrm>
          <a:custGeom>
            <a:avLst/>
            <a:gdLst/>
            <a:ahLst/>
            <a:cxnLst/>
            <a:rect l="0" t="0" r="0" b="0"/>
            <a:pathLst>
              <a:path w="83" h="98">
                <a:moveTo>
                  <a:pt x="23" y="87"/>
                </a:moveTo>
                <a:cubicBezTo>
                  <a:pt x="23" y="87"/>
                  <a:pt x="24" y="87"/>
                  <a:pt x="24" y="86"/>
                </a:cubicBezTo>
                <a:cubicBezTo>
                  <a:pt x="24" y="86"/>
                  <a:pt x="24" y="82"/>
                  <a:pt x="24" y="82"/>
                </a:cubicBezTo>
                <a:cubicBezTo>
                  <a:pt x="24" y="80"/>
                  <a:pt x="24" y="80"/>
                  <a:pt x="24" y="80"/>
                </a:cubicBezTo>
                <a:cubicBezTo>
                  <a:pt x="26" y="78"/>
                  <a:pt x="26" y="78"/>
                  <a:pt x="26" y="7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3" y="70"/>
                  <a:pt x="23" y="70"/>
                </a:cubicBezTo>
                <a:cubicBezTo>
                  <a:pt x="23" y="69"/>
                  <a:pt x="24" y="65"/>
                  <a:pt x="24" y="65"/>
                </a:cubicBezTo>
                <a:cubicBezTo>
                  <a:pt x="24" y="65"/>
                  <a:pt x="24" y="62"/>
                  <a:pt x="24" y="62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4"/>
                  <a:pt x="29" y="54"/>
                  <a:pt x="29" y="54"/>
                </a:cubicBezTo>
                <a:cubicBezTo>
                  <a:pt x="31" y="50"/>
                  <a:pt x="31" y="50"/>
                  <a:pt x="31" y="50"/>
                </a:cubicBezTo>
                <a:cubicBezTo>
                  <a:pt x="32" y="44"/>
                  <a:pt x="32" y="44"/>
                  <a:pt x="32" y="44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5"/>
                  <a:pt x="38" y="35"/>
                  <a:pt x="38" y="35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0"/>
                  <a:pt x="38" y="30"/>
                  <a:pt x="38" y="30"/>
                </a:cubicBezTo>
                <a:cubicBezTo>
                  <a:pt x="41" y="28"/>
                  <a:pt x="41" y="28"/>
                  <a:pt x="41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4" y="24"/>
                  <a:pt x="44" y="24"/>
                  <a:pt x="44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2"/>
                  <a:pt x="49" y="22"/>
                  <a:pt x="49" y="22"/>
                </a:cubicBezTo>
                <a:cubicBezTo>
                  <a:pt x="50" y="19"/>
                  <a:pt x="50" y="19"/>
                  <a:pt x="50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3" y="17"/>
                  <a:pt x="53" y="17"/>
                  <a:pt x="53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21"/>
                  <a:pt x="56" y="21"/>
                  <a:pt x="56" y="21"/>
                </a:cubicBezTo>
                <a:cubicBezTo>
                  <a:pt x="59" y="22"/>
                  <a:pt x="59" y="22"/>
                  <a:pt x="59" y="22"/>
                </a:cubicBezTo>
                <a:cubicBezTo>
                  <a:pt x="62" y="21"/>
                  <a:pt x="62" y="21"/>
                  <a:pt x="62" y="21"/>
                </a:cubicBezTo>
                <a:cubicBezTo>
                  <a:pt x="63" y="22"/>
                  <a:pt x="63" y="22"/>
                  <a:pt x="63" y="22"/>
                </a:cubicBezTo>
                <a:cubicBezTo>
                  <a:pt x="66" y="19"/>
                  <a:pt x="66" y="19"/>
                  <a:pt x="66" y="19"/>
                </a:cubicBezTo>
                <a:cubicBezTo>
                  <a:pt x="68" y="14"/>
                  <a:pt x="68" y="14"/>
                  <a:pt x="68" y="14"/>
                </a:cubicBezTo>
                <a:cubicBezTo>
                  <a:pt x="70" y="12"/>
                  <a:pt x="70" y="12"/>
                  <a:pt x="70" y="12"/>
                </a:cubicBezTo>
                <a:cubicBezTo>
                  <a:pt x="75" y="11"/>
                  <a:pt x="75" y="11"/>
                  <a:pt x="75" y="11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7"/>
                  <a:pt x="78" y="17"/>
                  <a:pt x="78" y="17"/>
                </a:cubicBezTo>
                <a:cubicBezTo>
                  <a:pt x="77" y="19"/>
                  <a:pt x="77" y="19"/>
                  <a:pt x="77" y="19"/>
                </a:cubicBezTo>
                <a:cubicBezTo>
                  <a:pt x="78" y="18"/>
                  <a:pt x="78" y="18"/>
                  <a:pt x="78" y="18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81" y="15"/>
                  <a:pt x="81" y="15"/>
                  <a:pt x="81" y="15"/>
                </a:cubicBezTo>
                <a:cubicBezTo>
                  <a:pt x="82" y="13"/>
                  <a:pt x="82" y="13"/>
                  <a:pt x="82" y="13"/>
                </a:cubicBezTo>
                <a:cubicBezTo>
                  <a:pt x="81" y="12"/>
                  <a:pt x="81" y="12"/>
                  <a:pt x="81" y="12"/>
                </a:cubicBezTo>
                <a:cubicBezTo>
                  <a:pt x="80" y="9"/>
                  <a:pt x="80" y="9"/>
                  <a:pt x="80" y="9"/>
                </a:cubicBezTo>
                <a:cubicBezTo>
                  <a:pt x="83" y="6"/>
                  <a:pt x="83" y="6"/>
                  <a:pt x="83" y="6"/>
                </a:cubicBezTo>
                <a:cubicBezTo>
                  <a:pt x="80" y="4"/>
                  <a:pt x="80" y="4"/>
                  <a:pt x="80" y="4"/>
                </a:cubicBezTo>
                <a:cubicBezTo>
                  <a:pt x="76" y="0"/>
                  <a:pt x="76" y="0"/>
                  <a:pt x="76" y="0"/>
                </a:cubicBezTo>
                <a:cubicBezTo>
                  <a:pt x="72" y="4"/>
                  <a:pt x="72" y="4"/>
                  <a:pt x="72" y="4"/>
                </a:cubicBezTo>
                <a:cubicBezTo>
                  <a:pt x="69" y="2"/>
                  <a:pt x="69" y="2"/>
                  <a:pt x="69" y="2"/>
                </a:cubicBezTo>
                <a:cubicBezTo>
                  <a:pt x="69" y="1"/>
                  <a:pt x="69" y="1"/>
                  <a:pt x="69" y="1"/>
                </a:cubicBezTo>
                <a:cubicBezTo>
                  <a:pt x="66" y="1"/>
                  <a:pt x="66" y="1"/>
                  <a:pt x="66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6"/>
                  <a:pt x="56" y="6"/>
                  <a:pt x="56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3" y="8"/>
                  <a:pt x="53" y="8"/>
                  <a:pt x="53" y="8"/>
                </a:cubicBezTo>
                <a:cubicBezTo>
                  <a:pt x="50" y="8"/>
                  <a:pt x="50" y="8"/>
                  <a:pt x="50" y="8"/>
                </a:cubicBezTo>
                <a:cubicBezTo>
                  <a:pt x="48" y="13"/>
                  <a:pt x="48" y="13"/>
                  <a:pt x="48" y="13"/>
                </a:cubicBezTo>
                <a:cubicBezTo>
                  <a:pt x="43" y="14"/>
                  <a:pt x="43" y="14"/>
                  <a:pt x="43" y="14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2"/>
                  <a:pt x="40" y="22"/>
                  <a:pt x="40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31"/>
                  <a:pt x="32" y="31"/>
                  <a:pt x="32" y="31"/>
                </a:cubicBezTo>
                <a:cubicBezTo>
                  <a:pt x="28" y="38"/>
                  <a:pt x="28" y="38"/>
                  <a:pt x="28" y="38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6"/>
                  <a:pt x="25" y="46"/>
                  <a:pt x="25" y="46"/>
                </a:cubicBezTo>
                <a:cubicBezTo>
                  <a:pt x="23" y="49"/>
                  <a:pt x="23" y="49"/>
                  <a:pt x="23" y="49"/>
                </a:cubicBezTo>
                <a:cubicBezTo>
                  <a:pt x="17" y="60"/>
                  <a:pt x="17" y="60"/>
                  <a:pt x="17" y="60"/>
                </a:cubicBezTo>
                <a:cubicBezTo>
                  <a:pt x="13" y="63"/>
                  <a:pt x="13" y="63"/>
                  <a:pt x="13" y="63"/>
                </a:cubicBezTo>
                <a:cubicBezTo>
                  <a:pt x="8" y="65"/>
                  <a:pt x="8" y="65"/>
                  <a:pt x="8" y="65"/>
                </a:cubicBezTo>
                <a:cubicBezTo>
                  <a:pt x="6" y="69"/>
                  <a:pt x="6" y="69"/>
                  <a:pt x="6" y="69"/>
                </a:cubicBezTo>
                <a:cubicBezTo>
                  <a:pt x="4" y="71"/>
                  <a:pt x="4" y="71"/>
                  <a:pt x="4" y="71"/>
                </a:cubicBezTo>
                <a:cubicBezTo>
                  <a:pt x="3" y="73"/>
                  <a:pt x="3" y="73"/>
                  <a:pt x="3" y="73"/>
                </a:cubicBezTo>
                <a:cubicBezTo>
                  <a:pt x="2" y="76"/>
                  <a:pt x="2" y="76"/>
                  <a:pt x="2" y="76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84"/>
                  <a:pt x="1" y="84"/>
                  <a:pt x="1" y="84"/>
                </a:cubicBezTo>
                <a:cubicBezTo>
                  <a:pt x="2" y="87"/>
                  <a:pt x="2" y="87"/>
                  <a:pt x="2" y="87"/>
                </a:cubicBezTo>
                <a:cubicBezTo>
                  <a:pt x="3" y="91"/>
                  <a:pt x="3" y="91"/>
                  <a:pt x="3" y="91"/>
                </a:cubicBezTo>
                <a:cubicBezTo>
                  <a:pt x="3" y="95"/>
                  <a:pt x="3" y="95"/>
                  <a:pt x="3" y="95"/>
                </a:cubicBezTo>
                <a:cubicBezTo>
                  <a:pt x="7" y="98"/>
                  <a:pt x="7" y="98"/>
                  <a:pt x="7" y="98"/>
                </a:cubicBezTo>
                <a:cubicBezTo>
                  <a:pt x="11" y="97"/>
                  <a:pt x="11" y="97"/>
                  <a:pt x="11" y="97"/>
                </a:cubicBezTo>
                <a:cubicBezTo>
                  <a:pt x="16" y="93"/>
                  <a:pt x="16" y="93"/>
                  <a:pt x="16" y="93"/>
                </a:cubicBezTo>
                <a:cubicBezTo>
                  <a:pt x="19" y="91"/>
                  <a:pt x="19" y="91"/>
                  <a:pt x="19" y="91"/>
                </a:cubicBezTo>
                <a:cubicBezTo>
                  <a:pt x="20" y="92"/>
                  <a:pt x="20" y="92"/>
                  <a:pt x="20" y="92"/>
                </a:cubicBezTo>
                <a:cubicBezTo>
                  <a:pt x="20" y="93"/>
                  <a:pt x="20" y="93"/>
                  <a:pt x="20" y="93"/>
                </a:cubicBezTo>
                <a:cubicBezTo>
                  <a:pt x="21" y="92"/>
                  <a:pt x="21" y="92"/>
                  <a:pt x="21" y="92"/>
                </a:cubicBezTo>
                <a:lnTo>
                  <a:pt x="23" y="8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4" name="任意多边形 16747"/>
          <p:cNvSpPr/>
          <p:nvPr/>
        </p:nvSpPr>
        <p:spPr>
          <a:xfrm>
            <a:off x="6106222" y="2121954"/>
            <a:ext cx="350051" cy="809276"/>
          </a:xfrm>
          <a:custGeom>
            <a:avLst/>
            <a:gdLst/>
            <a:ahLst/>
            <a:cxnLst/>
            <a:rect l="0" t="0" r="0" b="0"/>
            <a:pathLst>
              <a:path w="41" h="95">
                <a:moveTo>
                  <a:pt x="41" y="22"/>
                </a:moveTo>
                <a:cubicBezTo>
                  <a:pt x="41" y="21"/>
                  <a:pt x="41" y="21"/>
                  <a:pt x="41" y="21"/>
                </a:cubicBezTo>
                <a:cubicBezTo>
                  <a:pt x="40" y="18"/>
                  <a:pt x="40" y="18"/>
                  <a:pt x="40" y="18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1"/>
                  <a:pt x="40" y="11"/>
                  <a:pt x="40" y="11"/>
                </a:cubicBezTo>
                <a:cubicBezTo>
                  <a:pt x="38" y="6"/>
                  <a:pt x="38" y="6"/>
                  <a:pt x="38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5" y="5"/>
                  <a:pt x="35" y="5"/>
                  <a:pt x="35" y="5"/>
                </a:cubicBezTo>
                <a:cubicBezTo>
                  <a:pt x="32" y="2"/>
                  <a:pt x="32" y="2"/>
                  <a:pt x="32" y="2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5"/>
                  <a:pt x="29" y="5"/>
                  <a:pt x="29" y="5"/>
                </a:cubicBezTo>
                <a:cubicBezTo>
                  <a:pt x="27" y="5"/>
                  <a:pt x="27" y="5"/>
                  <a:pt x="27" y="5"/>
                </a:cubicBezTo>
                <a:cubicBezTo>
                  <a:pt x="24" y="5"/>
                  <a:pt x="24" y="5"/>
                  <a:pt x="24" y="5"/>
                </a:cubicBezTo>
                <a:cubicBezTo>
                  <a:pt x="22" y="9"/>
                  <a:pt x="22" y="9"/>
                  <a:pt x="22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18" y="11"/>
                  <a:pt x="18" y="11"/>
                  <a:pt x="18" y="11"/>
                </a:cubicBezTo>
                <a:cubicBezTo>
                  <a:pt x="17" y="13"/>
                  <a:pt x="17" y="13"/>
                  <a:pt x="17" y="13"/>
                </a:cubicBezTo>
                <a:cubicBezTo>
                  <a:pt x="18" y="16"/>
                  <a:pt x="18" y="16"/>
                  <a:pt x="18" y="16"/>
                </a:cubicBezTo>
                <a:cubicBezTo>
                  <a:pt x="16" y="19"/>
                  <a:pt x="16" y="19"/>
                  <a:pt x="16" y="19"/>
                </a:cubicBezTo>
                <a:cubicBezTo>
                  <a:pt x="14" y="24"/>
                  <a:pt x="14" y="24"/>
                  <a:pt x="14" y="24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31"/>
                  <a:pt x="11" y="31"/>
                  <a:pt x="11" y="31"/>
                </a:cubicBezTo>
                <a:cubicBezTo>
                  <a:pt x="9" y="35"/>
                  <a:pt x="9" y="35"/>
                  <a:pt x="9" y="35"/>
                </a:cubicBezTo>
                <a:cubicBezTo>
                  <a:pt x="10" y="37"/>
                  <a:pt x="10" y="37"/>
                  <a:pt x="10" y="37"/>
                </a:cubicBezTo>
                <a:cubicBezTo>
                  <a:pt x="10" y="40"/>
                  <a:pt x="10" y="40"/>
                  <a:pt x="10" y="40"/>
                </a:cubicBezTo>
                <a:cubicBezTo>
                  <a:pt x="6" y="41"/>
                  <a:pt x="6" y="41"/>
                  <a:pt x="6" y="41"/>
                </a:cubicBezTo>
                <a:cubicBezTo>
                  <a:pt x="4" y="43"/>
                  <a:pt x="4" y="43"/>
                  <a:pt x="4" y="43"/>
                </a:cubicBezTo>
                <a:cubicBezTo>
                  <a:pt x="4" y="43"/>
                  <a:pt x="4" y="46"/>
                  <a:pt x="4" y="46"/>
                </a:cubicBezTo>
                <a:cubicBezTo>
                  <a:pt x="4" y="46"/>
                  <a:pt x="3" y="50"/>
                  <a:pt x="3" y="51"/>
                </a:cubicBezTo>
                <a:cubicBezTo>
                  <a:pt x="3" y="51"/>
                  <a:pt x="4" y="56"/>
                  <a:pt x="4" y="56"/>
                </a:cubicBezTo>
                <a:cubicBezTo>
                  <a:pt x="6" y="59"/>
                  <a:pt x="6" y="59"/>
                  <a:pt x="6" y="59"/>
                </a:cubicBezTo>
                <a:cubicBezTo>
                  <a:pt x="4" y="61"/>
                  <a:pt x="4" y="61"/>
                  <a:pt x="4" y="61"/>
                </a:cubicBezTo>
                <a:cubicBezTo>
                  <a:pt x="4" y="63"/>
                  <a:pt x="4" y="63"/>
                  <a:pt x="4" y="63"/>
                </a:cubicBezTo>
                <a:cubicBezTo>
                  <a:pt x="4" y="63"/>
                  <a:pt x="4" y="67"/>
                  <a:pt x="4" y="67"/>
                </a:cubicBezTo>
                <a:cubicBezTo>
                  <a:pt x="4" y="68"/>
                  <a:pt x="3" y="68"/>
                  <a:pt x="3" y="68"/>
                </a:cubicBezTo>
                <a:cubicBezTo>
                  <a:pt x="1" y="73"/>
                  <a:pt x="1" y="73"/>
                  <a:pt x="1" y="73"/>
                </a:cubicBezTo>
                <a:cubicBezTo>
                  <a:pt x="0" y="74"/>
                  <a:pt x="0" y="74"/>
                  <a:pt x="0" y="74"/>
                </a:cubicBezTo>
                <a:cubicBezTo>
                  <a:pt x="2" y="79"/>
                  <a:pt x="2" y="79"/>
                  <a:pt x="2" y="79"/>
                </a:cubicBezTo>
                <a:cubicBezTo>
                  <a:pt x="3" y="83"/>
                  <a:pt x="3" y="83"/>
                  <a:pt x="3" y="83"/>
                </a:cubicBezTo>
                <a:cubicBezTo>
                  <a:pt x="5" y="88"/>
                  <a:pt x="5" y="88"/>
                  <a:pt x="5" y="88"/>
                </a:cubicBezTo>
                <a:cubicBezTo>
                  <a:pt x="5" y="90"/>
                  <a:pt x="5" y="90"/>
                  <a:pt x="5" y="90"/>
                </a:cubicBezTo>
                <a:cubicBezTo>
                  <a:pt x="6" y="93"/>
                  <a:pt x="6" y="93"/>
                  <a:pt x="6" y="93"/>
                </a:cubicBezTo>
                <a:cubicBezTo>
                  <a:pt x="7" y="95"/>
                  <a:pt x="7" y="95"/>
                  <a:pt x="7" y="95"/>
                </a:cubicBezTo>
                <a:cubicBezTo>
                  <a:pt x="10" y="94"/>
                  <a:pt x="10" y="94"/>
                  <a:pt x="10" y="94"/>
                </a:cubicBezTo>
                <a:cubicBezTo>
                  <a:pt x="11" y="92"/>
                  <a:pt x="11" y="92"/>
                  <a:pt x="11" y="92"/>
                </a:cubicBezTo>
                <a:cubicBezTo>
                  <a:pt x="13" y="90"/>
                  <a:pt x="13" y="90"/>
                  <a:pt x="13" y="90"/>
                </a:cubicBezTo>
                <a:cubicBezTo>
                  <a:pt x="16" y="90"/>
                  <a:pt x="16" y="90"/>
                  <a:pt x="16" y="90"/>
                </a:cubicBezTo>
                <a:cubicBezTo>
                  <a:pt x="18" y="86"/>
                  <a:pt x="18" y="86"/>
                  <a:pt x="18" y="86"/>
                </a:cubicBezTo>
                <a:cubicBezTo>
                  <a:pt x="19" y="79"/>
                  <a:pt x="19" y="79"/>
                  <a:pt x="19" y="79"/>
                </a:cubicBezTo>
                <a:cubicBezTo>
                  <a:pt x="19" y="75"/>
                  <a:pt x="19" y="75"/>
                  <a:pt x="19" y="75"/>
                </a:cubicBezTo>
                <a:cubicBezTo>
                  <a:pt x="21" y="74"/>
                  <a:pt x="21" y="74"/>
                  <a:pt x="21" y="74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68"/>
                  <a:pt x="24" y="68"/>
                  <a:pt x="24" y="68"/>
                </a:cubicBezTo>
                <a:cubicBezTo>
                  <a:pt x="23" y="65"/>
                  <a:pt x="23" y="65"/>
                  <a:pt x="23" y="65"/>
                </a:cubicBezTo>
                <a:cubicBezTo>
                  <a:pt x="20" y="63"/>
                  <a:pt x="20" y="63"/>
                  <a:pt x="20" y="63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1"/>
                  <a:pt x="21" y="51"/>
                  <a:pt x="21" y="51"/>
                </a:cubicBezTo>
                <a:cubicBezTo>
                  <a:pt x="24" y="46"/>
                  <a:pt x="24" y="46"/>
                  <a:pt x="24" y="46"/>
                </a:cubicBezTo>
                <a:cubicBezTo>
                  <a:pt x="27" y="44"/>
                  <a:pt x="27" y="44"/>
                  <a:pt x="27" y="44"/>
                </a:cubicBezTo>
                <a:cubicBezTo>
                  <a:pt x="33" y="40"/>
                  <a:pt x="33" y="40"/>
                  <a:pt x="33" y="40"/>
                </a:cubicBezTo>
                <a:cubicBezTo>
                  <a:pt x="34" y="37"/>
                  <a:pt x="34" y="37"/>
                  <a:pt x="34" y="37"/>
                </a:cubicBezTo>
                <a:cubicBezTo>
                  <a:pt x="33" y="34"/>
                  <a:pt x="33" y="34"/>
                  <a:pt x="33" y="34"/>
                </a:cubicBezTo>
                <a:cubicBezTo>
                  <a:pt x="35" y="31"/>
                  <a:pt x="35" y="31"/>
                  <a:pt x="35" y="31"/>
                </a:cubicBezTo>
                <a:cubicBezTo>
                  <a:pt x="38" y="27"/>
                  <a:pt x="38" y="27"/>
                  <a:pt x="38" y="27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7"/>
                  <a:pt x="41" y="27"/>
                  <a:pt x="41" y="27"/>
                </a:cubicBezTo>
                <a:lnTo>
                  <a:pt x="41" y="2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5" name="任意多边形 16748"/>
          <p:cNvSpPr/>
          <p:nvPr/>
        </p:nvSpPr>
        <p:spPr>
          <a:xfrm>
            <a:off x="6406019" y="3068132"/>
            <a:ext cx="486952" cy="313659"/>
          </a:xfrm>
          <a:custGeom>
            <a:avLst/>
            <a:gdLst/>
            <a:ahLst/>
            <a:cxnLst/>
            <a:rect l="0" t="0" r="0" b="0"/>
            <a:pathLst>
              <a:path w="57" h="37">
                <a:moveTo>
                  <a:pt x="54" y="22"/>
                </a:moveTo>
                <a:cubicBezTo>
                  <a:pt x="56" y="21"/>
                  <a:pt x="56" y="21"/>
                  <a:pt x="56" y="21"/>
                </a:cubicBezTo>
                <a:cubicBezTo>
                  <a:pt x="57" y="16"/>
                  <a:pt x="57" y="16"/>
                  <a:pt x="57" y="16"/>
                </a:cubicBezTo>
                <a:cubicBezTo>
                  <a:pt x="57" y="14"/>
                  <a:pt x="57" y="14"/>
                  <a:pt x="57" y="14"/>
                </a:cubicBezTo>
                <a:cubicBezTo>
                  <a:pt x="52" y="12"/>
                  <a:pt x="52" y="12"/>
                  <a:pt x="52" y="12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4"/>
                  <a:pt x="40" y="4"/>
                  <a:pt x="40" y="4"/>
                </a:cubicBezTo>
                <a:cubicBezTo>
                  <a:pt x="33" y="1"/>
                  <a:pt x="33" y="1"/>
                  <a:pt x="33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6"/>
                  <a:pt x="28" y="6"/>
                  <a:pt x="28" y="6"/>
                </a:cubicBezTo>
                <a:cubicBezTo>
                  <a:pt x="24" y="5"/>
                  <a:pt x="24" y="5"/>
                  <a:pt x="24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1" y="3"/>
                  <a:pt x="11" y="3"/>
                  <a:pt x="11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4"/>
                  <a:pt x="5" y="4"/>
                  <a:pt x="5" y="4"/>
                </a:cubicBezTo>
                <a:cubicBezTo>
                  <a:pt x="6" y="8"/>
                  <a:pt x="6" y="8"/>
                  <a:pt x="6" y="8"/>
                </a:cubicBezTo>
                <a:cubicBezTo>
                  <a:pt x="4" y="10"/>
                  <a:pt x="4" y="10"/>
                  <a:pt x="4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21"/>
                  <a:pt x="3" y="21"/>
                  <a:pt x="3" y="21"/>
                </a:cubicBezTo>
                <a:cubicBezTo>
                  <a:pt x="12" y="20"/>
                  <a:pt x="12" y="20"/>
                  <a:pt x="12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6" y="26"/>
                  <a:pt x="25" y="28"/>
                </a:cubicBezTo>
                <a:cubicBezTo>
                  <a:pt x="25" y="29"/>
                  <a:pt x="22" y="30"/>
                  <a:pt x="22" y="30"/>
                </a:cubicBezTo>
                <a:cubicBezTo>
                  <a:pt x="21" y="33"/>
                  <a:pt x="21" y="33"/>
                  <a:pt x="21" y="33"/>
                </a:cubicBezTo>
                <a:cubicBezTo>
                  <a:pt x="24" y="34"/>
                  <a:pt x="24" y="34"/>
                  <a:pt x="24" y="34"/>
                </a:cubicBezTo>
                <a:cubicBezTo>
                  <a:pt x="25" y="32"/>
                  <a:pt x="25" y="32"/>
                  <a:pt x="25" y="32"/>
                </a:cubicBezTo>
                <a:cubicBezTo>
                  <a:pt x="30" y="29"/>
                  <a:pt x="30" y="29"/>
                  <a:pt x="30" y="29"/>
                </a:cubicBezTo>
                <a:cubicBezTo>
                  <a:pt x="33" y="29"/>
                  <a:pt x="33" y="29"/>
                  <a:pt x="33" y="29"/>
                </a:cubicBezTo>
                <a:cubicBezTo>
                  <a:pt x="36" y="32"/>
                  <a:pt x="36" y="32"/>
                  <a:pt x="36" y="32"/>
                </a:cubicBezTo>
                <a:cubicBezTo>
                  <a:pt x="34" y="34"/>
                  <a:pt x="34" y="34"/>
                  <a:pt x="34" y="34"/>
                </a:cubicBezTo>
                <a:cubicBezTo>
                  <a:pt x="37" y="37"/>
                  <a:pt x="37" y="37"/>
                  <a:pt x="37" y="37"/>
                </a:cubicBezTo>
                <a:cubicBezTo>
                  <a:pt x="45" y="34"/>
                  <a:pt x="45" y="34"/>
                  <a:pt x="45" y="34"/>
                </a:cubicBezTo>
                <a:cubicBezTo>
                  <a:pt x="41" y="31"/>
                  <a:pt x="41" y="31"/>
                  <a:pt x="41" y="31"/>
                </a:cubicBezTo>
                <a:cubicBezTo>
                  <a:pt x="43" y="28"/>
                  <a:pt x="43" y="28"/>
                  <a:pt x="43" y="28"/>
                </a:cubicBezTo>
                <a:cubicBezTo>
                  <a:pt x="50" y="27"/>
                  <a:pt x="50" y="27"/>
                  <a:pt x="50" y="27"/>
                </a:cubicBezTo>
                <a:cubicBezTo>
                  <a:pt x="51" y="25"/>
                  <a:pt x="51" y="25"/>
                  <a:pt x="51" y="25"/>
                </a:cubicBezTo>
                <a:lnTo>
                  <a:pt x="54" y="2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6" name="任意多边形 16749"/>
          <p:cNvSpPr/>
          <p:nvPr/>
        </p:nvSpPr>
        <p:spPr>
          <a:xfrm>
            <a:off x="6686754" y="3068132"/>
            <a:ext cx="60652" cy="32925"/>
          </a:xfrm>
          <a:custGeom>
            <a:avLst/>
            <a:gdLst/>
            <a:ahLst/>
            <a:cxnLst/>
            <a:rect l="0" t="0" r="0" b="0"/>
            <a:pathLst>
              <a:path w="42" h="24">
                <a:moveTo>
                  <a:pt x="36" y="24"/>
                </a:moveTo>
                <a:lnTo>
                  <a:pt x="18" y="0"/>
                </a:lnTo>
                <a:lnTo>
                  <a:pt x="0" y="6"/>
                </a:lnTo>
                <a:lnTo>
                  <a:pt x="42" y="24"/>
                </a:lnTo>
                <a:lnTo>
                  <a:pt x="36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7" name="任意多边形 16750"/>
          <p:cNvSpPr/>
          <p:nvPr/>
        </p:nvSpPr>
        <p:spPr>
          <a:xfrm>
            <a:off x="6354032" y="3237959"/>
            <a:ext cx="273803" cy="176759"/>
          </a:xfrm>
          <a:custGeom>
            <a:avLst/>
            <a:gdLst/>
            <a:ahLst/>
            <a:cxnLst/>
            <a:rect l="0" t="0" r="0" b="0"/>
            <a:pathLst>
              <a:path w="32" h="21">
                <a:moveTo>
                  <a:pt x="28" y="10"/>
                </a:moveTo>
                <a:cubicBezTo>
                  <a:pt x="28" y="10"/>
                  <a:pt x="31" y="9"/>
                  <a:pt x="31" y="8"/>
                </a:cubicBezTo>
                <a:cubicBezTo>
                  <a:pt x="32" y="6"/>
                  <a:pt x="30" y="4"/>
                  <a:pt x="30" y="4"/>
                </a:cubicBezTo>
                <a:cubicBezTo>
                  <a:pt x="24" y="0"/>
                  <a:pt x="24" y="0"/>
                  <a:pt x="24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9" y="1"/>
                  <a:pt x="9" y="1"/>
                  <a:pt x="9" y="1"/>
                </a:cubicBezTo>
                <a:cubicBezTo>
                  <a:pt x="8" y="0"/>
                  <a:pt x="8" y="0"/>
                  <a:pt x="8" y="0"/>
                </a:cubicBezTo>
                <a:cubicBezTo>
                  <a:pt x="5" y="5"/>
                  <a:pt x="5" y="5"/>
                  <a:pt x="5" y="5"/>
                </a:cubicBezTo>
                <a:cubicBezTo>
                  <a:pt x="3" y="9"/>
                  <a:pt x="3" y="9"/>
                  <a:pt x="3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8" y="19"/>
                  <a:pt x="8" y="19"/>
                  <a:pt x="8" y="19"/>
                </a:cubicBezTo>
                <a:cubicBezTo>
                  <a:pt x="10" y="20"/>
                  <a:pt x="10" y="20"/>
                  <a:pt x="10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21" y="19"/>
                  <a:pt x="21" y="19"/>
                  <a:pt x="21" y="19"/>
                </a:cubicBezTo>
                <a:cubicBezTo>
                  <a:pt x="27" y="21"/>
                  <a:pt x="27" y="21"/>
                  <a:pt x="27" y="21"/>
                </a:cubicBezTo>
                <a:cubicBezTo>
                  <a:pt x="28" y="15"/>
                  <a:pt x="28" y="15"/>
                  <a:pt x="28" y="15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13"/>
                  <a:pt x="27" y="13"/>
                  <a:pt x="27" y="13"/>
                </a:cubicBezTo>
                <a:lnTo>
                  <a:pt x="28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8" name="任意多边形 16751"/>
          <p:cNvSpPr/>
          <p:nvPr/>
        </p:nvSpPr>
        <p:spPr>
          <a:xfrm>
            <a:off x="6354032" y="3324605"/>
            <a:ext cx="67584" cy="76249"/>
          </a:xfrm>
          <a:custGeom>
            <a:avLst/>
            <a:gdLst/>
            <a:ahLst/>
            <a:cxnLst/>
            <a:rect l="0" t="0" r="0" b="0"/>
            <a:pathLst>
              <a:path w="48" h="54">
                <a:moveTo>
                  <a:pt x="42" y="42"/>
                </a:moveTo>
                <a:lnTo>
                  <a:pt x="48" y="54"/>
                </a:lnTo>
                <a:lnTo>
                  <a:pt x="0" y="0"/>
                </a:lnTo>
                <a:lnTo>
                  <a:pt x="12" y="18"/>
                </a:lnTo>
                <a:lnTo>
                  <a:pt x="42" y="4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9" name="任意多边形 16752"/>
          <p:cNvSpPr/>
          <p:nvPr/>
        </p:nvSpPr>
        <p:spPr>
          <a:xfrm>
            <a:off x="6132217" y="3128784"/>
            <a:ext cx="187156" cy="102243"/>
          </a:xfrm>
          <a:custGeom>
            <a:avLst/>
            <a:gdLst/>
            <a:ahLst/>
            <a:cxnLst/>
            <a:rect l="0" t="0" r="0" b="0"/>
            <a:pathLst>
              <a:path w="22" h="12">
                <a:moveTo>
                  <a:pt x="10" y="10"/>
                </a:moveTo>
                <a:cubicBezTo>
                  <a:pt x="14" y="11"/>
                  <a:pt x="14" y="11"/>
                  <a:pt x="14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2"/>
                  <a:pt x="15" y="12"/>
                  <a:pt x="15" y="12"/>
                </a:cubicBezTo>
                <a:cubicBezTo>
                  <a:pt x="19" y="10"/>
                  <a:pt x="19" y="10"/>
                  <a:pt x="19" y="10"/>
                </a:cubicBezTo>
                <a:cubicBezTo>
                  <a:pt x="20" y="8"/>
                  <a:pt x="20" y="8"/>
                  <a:pt x="20" y="8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4"/>
                  <a:pt x="17" y="4"/>
                  <a:pt x="17" y="4"/>
                </a:cubicBezTo>
                <a:cubicBezTo>
                  <a:pt x="13" y="2"/>
                  <a:pt x="13" y="2"/>
                  <a:pt x="13" y="2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9" y="1"/>
                  <a:pt x="9" y="1"/>
                </a:cubicBezTo>
                <a:cubicBezTo>
                  <a:pt x="7" y="0"/>
                  <a:pt x="7" y="0"/>
                  <a:pt x="7" y="0"/>
                </a:cubicBezTo>
                <a:cubicBezTo>
                  <a:pt x="6" y="1"/>
                  <a:pt x="6" y="1"/>
                  <a:pt x="6" y="1"/>
                </a:cubicBezTo>
                <a:cubicBezTo>
                  <a:pt x="4" y="2"/>
                  <a:pt x="4" y="2"/>
                  <a:pt x="4" y="2"/>
                </a:cubicBezTo>
                <a:cubicBezTo>
                  <a:pt x="2" y="3"/>
                  <a:pt x="2" y="3"/>
                  <a:pt x="2" y="3"/>
                </a:cubicBezTo>
                <a:cubicBezTo>
                  <a:pt x="0" y="4"/>
                  <a:pt x="0" y="4"/>
                  <a:pt x="0" y="4"/>
                </a:cubicBezTo>
                <a:cubicBezTo>
                  <a:pt x="1" y="5"/>
                  <a:pt x="1" y="5"/>
                  <a:pt x="1" y="5"/>
                </a:cubicBezTo>
                <a:cubicBezTo>
                  <a:pt x="3" y="7"/>
                  <a:pt x="3" y="7"/>
                  <a:pt x="3" y="7"/>
                </a:cubicBezTo>
                <a:cubicBezTo>
                  <a:pt x="5" y="10"/>
                  <a:pt x="5" y="10"/>
                  <a:pt x="5" y="10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9" y="11"/>
                  <a:pt x="9" y="11"/>
                  <a:pt x="9" y="11"/>
                </a:cubicBezTo>
                <a:lnTo>
                  <a:pt x="10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0" name="任意多边形 16753"/>
          <p:cNvSpPr/>
          <p:nvPr/>
        </p:nvSpPr>
        <p:spPr>
          <a:xfrm>
            <a:off x="6243124" y="3231027"/>
            <a:ext cx="178491" cy="98776"/>
          </a:xfrm>
          <a:custGeom>
            <a:avLst/>
            <a:gdLst/>
            <a:ahLst/>
            <a:cxnLst/>
            <a:rect l="0" t="0" r="0" b="0"/>
            <a:pathLst>
              <a:path w="21" h="12">
                <a:moveTo>
                  <a:pt x="15" y="0"/>
                </a:moveTo>
                <a:cubicBezTo>
                  <a:pt x="13" y="1"/>
                  <a:pt x="13" y="1"/>
                  <a:pt x="13" y="1"/>
                </a:cubicBezTo>
                <a:cubicBezTo>
                  <a:pt x="9" y="2"/>
                  <a:pt x="9" y="2"/>
                  <a:pt x="9" y="2"/>
                </a:cubicBezTo>
                <a:cubicBezTo>
                  <a:pt x="6" y="3"/>
                  <a:pt x="6" y="3"/>
                  <a:pt x="6" y="3"/>
                </a:cubicBezTo>
                <a:cubicBezTo>
                  <a:pt x="4" y="3"/>
                  <a:pt x="4" y="3"/>
                  <a:pt x="4" y="3"/>
                </a:cubicBezTo>
                <a:cubicBezTo>
                  <a:pt x="3" y="2"/>
                  <a:pt x="3" y="2"/>
                  <a:pt x="3" y="2"/>
                </a:cubicBezTo>
                <a:cubicBezTo>
                  <a:pt x="2" y="4"/>
                  <a:pt x="2" y="4"/>
                  <a:pt x="2" y="4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7"/>
                  <a:pt x="0" y="7"/>
                </a:cubicBezTo>
                <a:cubicBezTo>
                  <a:pt x="1" y="9"/>
                  <a:pt x="1" y="9"/>
                  <a:pt x="1" y="9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1"/>
                  <a:pt x="7" y="12"/>
                  <a:pt x="8" y="12"/>
                </a:cubicBezTo>
                <a:cubicBezTo>
                  <a:pt x="8" y="12"/>
                  <a:pt x="9" y="12"/>
                  <a:pt x="9" y="12"/>
                </a:cubicBezTo>
                <a:cubicBezTo>
                  <a:pt x="11" y="12"/>
                  <a:pt x="12" y="12"/>
                  <a:pt x="13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6" y="10"/>
                  <a:pt x="16" y="10"/>
                  <a:pt x="16" y="10"/>
                </a:cubicBezTo>
                <a:cubicBezTo>
                  <a:pt x="18" y="6"/>
                  <a:pt x="18" y="6"/>
                  <a:pt x="18" y="6"/>
                </a:cubicBezTo>
                <a:cubicBezTo>
                  <a:pt x="21" y="1"/>
                  <a:pt x="21" y="1"/>
                  <a:pt x="21" y="1"/>
                </a:cubicBezTo>
                <a:cubicBezTo>
                  <a:pt x="20" y="0"/>
                  <a:pt x="20" y="0"/>
                  <a:pt x="20" y="0"/>
                </a:cubicBezTo>
                <a:cubicBezTo>
                  <a:pt x="18" y="0"/>
                  <a:pt x="18" y="0"/>
                  <a:pt x="18" y="0"/>
                </a:cubicBezTo>
                <a:lnTo>
                  <a:pt x="15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1" name="任意多边形 16754"/>
          <p:cNvSpPr/>
          <p:nvPr/>
        </p:nvSpPr>
        <p:spPr>
          <a:xfrm>
            <a:off x="6260453" y="3179039"/>
            <a:ext cx="152498" cy="76249"/>
          </a:xfrm>
          <a:custGeom>
            <a:avLst/>
            <a:gdLst/>
            <a:ahLst/>
            <a:cxnLst/>
            <a:rect l="0" t="0" r="0" b="0"/>
            <a:pathLst>
              <a:path w="108" h="54">
                <a:moveTo>
                  <a:pt x="66" y="12"/>
                </a:moveTo>
                <a:lnTo>
                  <a:pt x="42" y="0"/>
                </a:lnTo>
                <a:lnTo>
                  <a:pt x="42" y="0"/>
                </a:lnTo>
                <a:lnTo>
                  <a:pt x="30" y="12"/>
                </a:lnTo>
                <a:lnTo>
                  <a:pt x="24" y="24"/>
                </a:lnTo>
                <a:lnTo>
                  <a:pt x="0" y="36"/>
                </a:lnTo>
                <a:lnTo>
                  <a:pt x="6" y="48"/>
                </a:lnTo>
                <a:lnTo>
                  <a:pt x="6" y="48"/>
                </a:lnTo>
                <a:lnTo>
                  <a:pt x="12" y="54"/>
                </a:lnTo>
                <a:lnTo>
                  <a:pt x="24" y="54"/>
                </a:lnTo>
                <a:lnTo>
                  <a:pt x="42" y="48"/>
                </a:lnTo>
                <a:lnTo>
                  <a:pt x="66" y="42"/>
                </a:lnTo>
                <a:lnTo>
                  <a:pt x="78" y="36"/>
                </a:lnTo>
                <a:lnTo>
                  <a:pt x="96" y="36"/>
                </a:lnTo>
                <a:lnTo>
                  <a:pt x="108" y="36"/>
                </a:lnTo>
                <a:lnTo>
                  <a:pt x="102" y="30"/>
                </a:lnTo>
                <a:lnTo>
                  <a:pt x="102" y="12"/>
                </a:lnTo>
                <a:lnTo>
                  <a:pt x="90" y="12"/>
                </a:lnTo>
                <a:lnTo>
                  <a:pt x="66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2" name="任意多边形 16755"/>
          <p:cNvSpPr/>
          <p:nvPr/>
        </p:nvSpPr>
        <p:spPr>
          <a:xfrm>
            <a:off x="6421615" y="3400854"/>
            <a:ext cx="190622" cy="162895"/>
          </a:xfrm>
          <a:custGeom>
            <a:avLst/>
            <a:gdLst/>
            <a:ahLst/>
            <a:cxnLst/>
            <a:rect l="0" t="0" r="0" b="0"/>
            <a:pathLst>
              <a:path w="132" h="115">
                <a:moveTo>
                  <a:pt x="48" y="6"/>
                </a:moveTo>
                <a:lnTo>
                  <a:pt x="12" y="6"/>
                </a:lnTo>
                <a:lnTo>
                  <a:pt x="0" y="0"/>
                </a:lnTo>
                <a:lnTo>
                  <a:pt x="0" y="12"/>
                </a:lnTo>
                <a:lnTo>
                  <a:pt x="6" y="30"/>
                </a:lnTo>
                <a:lnTo>
                  <a:pt x="0" y="48"/>
                </a:lnTo>
                <a:lnTo>
                  <a:pt x="6" y="61"/>
                </a:lnTo>
                <a:lnTo>
                  <a:pt x="12" y="73"/>
                </a:lnTo>
                <a:lnTo>
                  <a:pt x="12" y="73"/>
                </a:lnTo>
                <a:lnTo>
                  <a:pt x="48" y="73"/>
                </a:lnTo>
                <a:lnTo>
                  <a:pt x="66" y="73"/>
                </a:lnTo>
                <a:lnTo>
                  <a:pt x="72" y="67"/>
                </a:lnTo>
                <a:lnTo>
                  <a:pt x="72" y="73"/>
                </a:lnTo>
                <a:lnTo>
                  <a:pt x="66" y="85"/>
                </a:lnTo>
                <a:lnTo>
                  <a:pt x="60" y="91"/>
                </a:lnTo>
                <a:lnTo>
                  <a:pt x="66" y="115"/>
                </a:lnTo>
                <a:lnTo>
                  <a:pt x="90" y="97"/>
                </a:lnTo>
                <a:lnTo>
                  <a:pt x="114" y="97"/>
                </a:lnTo>
                <a:lnTo>
                  <a:pt x="126" y="79"/>
                </a:lnTo>
                <a:lnTo>
                  <a:pt x="132" y="79"/>
                </a:lnTo>
                <a:lnTo>
                  <a:pt x="96" y="67"/>
                </a:lnTo>
                <a:lnTo>
                  <a:pt x="90" y="36"/>
                </a:lnTo>
                <a:lnTo>
                  <a:pt x="114" y="12"/>
                </a:lnTo>
                <a:lnTo>
                  <a:pt x="114" y="12"/>
                </a:lnTo>
                <a:lnTo>
                  <a:pt x="78" y="0"/>
                </a:lnTo>
                <a:lnTo>
                  <a:pt x="48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3" name="任意多边形 16756"/>
          <p:cNvSpPr/>
          <p:nvPr/>
        </p:nvSpPr>
        <p:spPr>
          <a:xfrm>
            <a:off x="6302044" y="3324605"/>
            <a:ext cx="138634" cy="239144"/>
          </a:xfrm>
          <a:custGeom>
            <a:avLst/>
            <a:gdLst/>
            <a:ahLst/>
            <a:cxnLst/>
            <a:rect l="0" t="0" r="0" b="0"/>
            <a:pathLst>
              <a:path w="16" h="28">
                <a:moveTo>
                  <a:pt x="9" y="24"/>
                </a:moveTo>
                <a:cubicBezTo>
                  <a:pt x="9" y="23"/>
                  <a:pt x="9" y="23"/>
                  <a:pt x="9" y="23"/>
                </a:cubicBezTo>
                <a:cubicBezTo>
                  <a:pt x="13" y="22"/>
                  <a:pt x="13" y="22"/>
                  <a:pt x="13" y="22"/>
                </a:cubicBezTo>
                <a:cubicBezTo>
                  <a:pt x="16" y="21"/>
                  <a:pt x="16" y="21"/>
                  <a:pt x="16" y="21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4"/>
                  <a:pt x="15" y="14"/>
                  <a:pt x="15" y="14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9"/>
                  <a:pt x="14" y="9"/>
                  <a:pt x="14" y="9"/>
                </a:cubicBezTo>
                <a:cubicBezTo>
                  <a:pt x="13" y="7"/>
                  <a:pt x="13" y="7"/>
                  <a:pt x="13" y="7"/>
                </a:cubicBezTo>
                <a:cubicBezTo>
                  <a:pt x="8" y="3"/>
                  <a:pt x="8" y="3"/>
                  <a:pt x="8" y="3"/>
                </a:cubicBezTo>
                <a:cubicBezTo>
                  <a:pt x="6" y="0"/>
                  <a:pt x="6" y="0"/>
                  <a:pt x="6" y="0"/>
                </a:cubicBezTo>
                <a:cubicBezTo>
                  <a:pt x="5" y="1"/>
                  <a:pt x="4" y="1"/>
                  <a:pt x="2" y="1"/>
                </a:cubicBezTo>
                <a:cubicBezTo>
                  <a:pt x="2" y="2"/>
                  <a:pt x="2" y="2"/>
                  <a:pt x="2" y="2"/>
                </a:cubicBezTo>
                <a:cubicBezTo>
                  <a:pt x="3" y="4"/>
                  <a:pt x="3" y="4"/>
                  <a:pt x="3" y="4"/>
                </a:cubicBezTo>
                <a:cubicBezTo>
                  <a:pt x="3" y="6"/>
                  <a:pt x="3" y="6"/>
                  <a:pt x="3" y="6"/>
                </a:cubicBezTo>
                <a:cubicBezTo>
                  <a:pt x="4" y="9"/>
                  <a:pt x="4" y="9"/>
                  <a:pt x="4" y="9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4"/>
                  <a:pt x="4" y="24"/>
                  <a:pt x="4" y="24"/>
                </a:cubicBezTo>
                <a:cubicBezTo>
                  <a:pt x="6" y="28"/>
                  <a:pt x="6" y="28"/>
                  <a:pt x="6" y="28"/>
                </a:cubicBezTo>
                <a:cubicBezTo>
                  <a:pt x="8" y="26"/>
                  <a:pt x="8" y="26"/>
                  <a:pt x="8" y="26"/>
                </a:cubicBezTo>
                <a:lnTo>
                  <a:pt x="9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4" name="任意多边形 16757"/>
          <p:cNvSpPr/>
          <p:nvPr/>
        </p:nvSpPr>
        <p:spPr>
          <a:xfrm>
            <a:off x="6173807" y="3288213"/>
            <a:ext cx="161162" cy="187156"/>
          </a:xfrm>
          <a:custGeom>
            <a:avLst/>
            <a:gdLst/>
            <a:ahLst/>
            <a:cxnLst/>
            <a:rect l="0" t="0" r="0" b="0"/>
            <a:pathLst>
              <a:path w="19" h="22">
                <a:moveTo>
                  <a:pt x="19" y="13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8"/>
                  <a:pt x="18" y="8"/>
                  <a:pt x="18" y="8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6" y="5"/>
                  <a:pt x="16" y="5"/>
                </a:cubicBezTo>
                <a:cubicBezTo>
                  <a:pt x="15" y="5"/>
                  <a:pt x="12" y="4"/>
                  <a:pt x="12" y="4"/>
                </a:cubicBezTo>
                <a:cubicBezTo>
                  <a:pt x="9" y="2"/>
                  <a:pt x="9" y="2"/>
                  <a:pt x="9" y="2"/>
                </a:cubicBezTo>
                <a:cubicBezTo>
                  <a:pt x="8" y="0"/>
                  <a:pt x="8" y="0"/>
                  <a:pt x="8" y="0"/>
                </a:cubicBezTo>
                <a:cubicBezTo>
                  <a:pt x="5" y="2"/>
                  <a:pt x="5" y="2"/>
                  <a:pt x="5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5"/>
                  <a:pt x="0" y="5"/>
                  <a:pt x="0" y="5"/>
                </a:cubicBezTo>
                <a:cubicBezTo>
                  <a:pt x="0" y="7"/>
                  <a:pt x="0" y="7"/>
                  <a:pt x="0" y="7"/>
                </a:cubicBezTo>
                <a:cubicBezTo>
                  <a:pt x="2" y="7"/>
                  <a:pt x="2" y="7"/>
                  <a:pt x="2" y="7"/>
                </a:cubicBezTo>
                <a:cubicBezTo>
                  <a:pt x="6" y="12"/>
                  <a:pt x="6" y="12"/>
                  <a:pt x="6" y="12"/>
                </a:cubicBezTo>
                <a:cubicBezTo>
                  <a:pt x="8" y="17"/>
                  <a:pt x="8" y="17"/>
                  <a:pt x="8" y="17"/>
                </a:cubicBezTo>
                <a:cubicBezTo>
                  <a:pt x="15" y="22"/>
                  <a:pt x="15" y="22"/>
                  <a:pt x="15" y="22"/>
                </a:cubicBezTo>
                <a:cubicBezTo>
                  <a:pt x="16" y="17"/>
                  <a:pt x="16" y="17"/>
                  <a:pt x="16" y="17"/>
                </a:cubicBezTo>
                <a:lnTo>
                  <a:pt x="19" y="1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5" name="任意多边形 16758"/>
          <p:cNvSpPr/>
          <p:nvPr/>
        </p:nvSpPr>
        <p:spPr>
          <a:xfrm>
            <a:off x="6345366" y="2931230"/>
            <a:ext cx="84914" cy="51988"/>
          </a:xfrm>
          <a:custGeom>
            <a:avLst/>
            <a:gdLst/>
            <a:ahLst/>
            <a:cxnLst/>
            <a:rect l="0" t="0" r="0" b="0"/>
            <a:pathLst>
              <a:path w="60" h="36">
                <a:moveTo>
                  <a:pt x="54" y="36"/>
                </a:moveTo>
                <a:lnTo>
                  <a:pt x="60" y="24"/>
                </a:lnTo>
                <a:lnTo>
                  <a:pt x="54" y="12"/>
                </a:lnTo>
                <a:lnTo>
                  <a:pt x="42" y="6"/>
                </a:lnTo>
                <a:lnTo>
                  <a:pt x="30" y="0"/>
                </a:lnTo>
                <a:lnTo>
                  <a:pt x="18" y="0"/>
                </a:lnTo>
                <a:lnTo>
                  <a:pt x="6" y="12"/>
                </a:lnTo>
                <a:lnTo>
                  <a:pt x="0" y="18"/>
                </a:lnTo>
                <a:lnTo>
                  <a:pt x="12" y="30"/>
                </a:lnTo>
                <a:lnTo>
                  <a:pt x="54" y="3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6" name="任意多边形 16759"/>
          <p:cNvSpPr/>
          <p:nvPr/>
        </p:nvSpPr>
        <p:spPr>
          <a:xfrm>
            <a:off x="6191136" y="2957224"/>
            <a:ext cx="265137" cy="237410"/>
          </a:xfrm>
          <a:custGeom>
            <a:avLst/>
            <a:gdLst/>
            <a:ahLst/>
            <a:cxnLst/>
            <a:rect l="0" t="0" r="0" b="0"/>
            <a:pathLst>
              <a:path w="31" h="28">
                <a:moveTo>
                  <a:pt x="1" y="9"/>
                </a:moveTo>
                <a:cubicBezTo>
                  <a:pt x="1" y="10"/>
                  <a:pt x="1" y="10"/>
                  <a:pt x="1" y="10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1" y="17"/>
                  <a:pt x="2" y="17"/>
                </a:cubicBezTo>
                <a:cubicBezTo>
                  <a:pt x="2" y="17"/>
                  <a:pt x="2" y="19"/>
                  <a:pt x="2" y="20"/>
                </a:cubicBezTo>
                <a:cubicBezTo>
                  <a:pt x="6" y="22"/>
                  <a:pt x="6" y="22"/>
                  <a:pt x="6" y="22"/>
                </a:cubicBezTo>
                <a:cubicBezTo>
                  <a:pt x="10" y="24"/>
                  <a:pt x="10" y="24"/>
                  <a:pt x="10" y="24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9" y="28"/>
                  <a:pt x="19" y="28"/>
                  <a:pt x="19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9" y="23"/>
                  <a:pt x="29" y="23"/>
                  <a:pt x="29" y="23"/>
                </a:cubicBezTo>
                <a:cubicBezTo>
                  <a:pt x="31" y="21"/>
                  <a:pt x="31" y="21"/>
                  <a:pt x="31" y="21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5"/>
                  <a:pt x="30" y="15"/>
                  <a:pt x="30" y="15"/>
                </a:cubicBezTo>
                <a:cubicBezTo>
                  <a:pt x="29" y="12"/>
                  <a:pt x="29" y="12"/>
                  <a:pt x="29" y="12"/>
                </a:cubicBezTo>
                <a:cubicBezTo>
                  <a:pt x="31" y="10"/>
                  <a:pt x="31" y="10"/>
                  <a:pt x="31" y="10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5" y="1"/>
                  <a:pt x="15" y="1"/>
                </a:cubicBezTo>
                <a:cubicBezTo>
                  <a:pt x="14" y="1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6"/>
                  <a:pt x="0" y="6"/>
                  <a:pt x="0" y="6"/>
                </a:cubicBezTo>
                <a:lnTo>
                  <a:pt x="1" y="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7" name="任意多边形 16760"/>
          <p:cNvSpPr/>
          <p:nvPr/>
        </p:nvSpPr>
        <p:spPr>
          <a:xfrm>
            <a:off x="5976253" y="3263952"/>
            <a:ext cx="119571" cy="65851"/>
          </a:xfrm>
          <a:custGeom>
            <a:avLst/>
            <a:gdLst/>
            <a:ahLst/>
            <a:cxnLst/>
            <a:rect l="0" t="0" r="0" b="0"/>
            <a:pathLst>
              <a:path w="84" h="48">
                <a:moveTo>
                  <a:pt x="66" y="12"/>
                </a:moveTo>
                <a:lnTo>
                  <a:pt x="60" y="6"/>
                </a:lnTo>
                <a:lnTo>
                  <a:pt x="48" y="0"/>
                </a:lnTo>
                <a:lnTo>
                  <a:pt x="30" y="6"/>
                </a:lnTo>
                <a:lnTo>
                  <a:pt x="24" y="0"/>
                </a:lnTo>
                <a:lnTo>
                  <a:pt x="24" y="0"/>
                </a:lnTo>
                <a:lnTo>
                  <a:pt x="18" y="6"/>
                </a:lnTo>
                <a:lnTo>
                  <a:pt x="0" y="24"/>
                </a:lnTo>
                <a:lnTo>
                  <a:pt x="0" y="36"/>
                </a:lnTo>
                <a:lnTo>
                  <a:pt x="12" y="36"/>
                </a:lnTo>
                <a:lnTo>
                  <a:pt x="18" y="48"/>
                </a:lnTo>
                <a:lnTo>
                  <a:pt x="18" y="48"/>
                </a:lnTo>
                <a:lnTo>
                  <a:pt x="24" y="48"/>
                </a:lnTo>
                <a:lnTo>
                  <a:pt x="42" y="36"/>
                </a:lnTo>
                <a:lnTo>
                  <a:pt x="48" y="42"/>
                </a:lnTo>
                <a:lnTo>
                  <a:pt x="66" y="36"/>
                </a:lnTo>
                <a:lnTo>
                  <a:pt x="78" y="30"/>
                </a:lnTo>
                <a:lnTo>
                  <a:pt x="84" y="30"/>
                </a:lnTo>
                <a:lnTo>
                  <a:pt x="78" y="24"/>
                </a:lnTo>
                <a:lnTo>
                  <a:pt x="66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8" name="任意多边形 16761"/>
          <p:cNvSpPr/>
          <p:nvPr/>
        </p:nvSpPr>
        <p:spPr>
          <a:xfrm>
            <a:off x="6028241" y="2820323"/>
            <a:ext cx="77981" cy="136902"/>
          </a:xfrm>
          <a:custGeom>
            <a:avLst/>
            <a:gdLst/>
            <a:ahLst/>
            <a:cxnLst/>
            <a:rect l="0" t="0" r="0" b="0"/>
            <a:pathLst>
              <a:path w="9" h="16">
                <a:moveTo>
                  <a:pt x="6" y="16"/>
                </a:moveTo>
                <a:cubicBezTo>
                  <a:pt x="5" y="15"/>
                  <a:pt x="5" y="14"/>
                  <a:pt x="5" y="13"/>
                </a:cubicBezTo>
                <a:cubicBezTo>
                  <a:pt x="5" y="11"/>
                  <a:pt x="6" y="9"/>
                  <a:pt x="6" y="9"/>
                </a:cubicBezTo>
                <a:cubicBezTo>
                  <a:pt x="8" y="9"/>
                  <a:pt x="8" y="9"/>
                  <a:pt x="8" y="9"/>
                </a:cubicBezTo>
                <a:cubicBezTo>
                  <a:pt x="9" y="7"/>
                  <a:pt x="9" y="7"/>
                  <a:pt x="9" y="7"/>
                </a:cubicBezTo>
                <a:cubicBezTo>
                  <a:pt x="7" y="6"/>
                  <a:pt x="7" y="6"/>
                  <a:pt x="7" y="6"/>
                </a:cubicBezTo>
                <a:cubicBezTo>
                  <a:pt x="7" y="4"/>
                  <a:pt x="7" y="4"/>
                  <a:pt x="7" y="4"/>
                </a:cubicBezTo>
                <a:cubicBezTo>
                  <a:pt x="7" y="0"/>
                  <a:pt x="7" y="0"/>
                  <a:pt x="7" y="0"/>
                </a:cubicBezTo>
                <a:cubicBezTo>
                  <a:pt x="4" y="2"/>
                  <a:pt x="4" y="2"/>
                  <a:pt x="4" y="2"/>
                </a:cubicBezTo>
                <a:cubicBezTo>
                  <a:pt x="1" y="3"/>
                  <a:pt x="1" y="3"/>
                  <a:pt x="1" y="3"/>
                </a:cubicBezTo>
                <a:cubicBezTo>
                  <a:pt x="0" y="7"/>
                  <a:pt x="0" y="7"/>
                  <a:pt x="0" y="7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2"/>
                  <a:pt x="2" y="12"/>
                  <a:pt x="2" y="12"/>
                </a:cubicBezTo>
                <a:cubicBezTo>
                  <a:pt x="3" y="16"/>
                  <a:pt x="3" y="16"/>
                  <a:pt x="3" y="16"/>
                </a:cubicBezTo>
                <a:cubicBezTo>
                  <a:pt x="4" y="15"/>
                  <a:pt x="4" y="15"/>
                  <a:pt x="4" y="15"/>
                </a:cubicBezTo>
                <a:lnTo>
                  <a:pt x="6" y="1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9" name="任意多边形 16762"/>
          <p:cNvSpPr/>
          <p:nvPr/>
        </p:nvSpPr>
        <p:spPr>
          <a:xfrm>
            <a:off x="5882675" y="3101057"/>
            <a:ext cx="93578" cy="84914"/>
          </a:xfrm>
          <a:custGeom>
            <a:avLst/>
            <a:gdLst/>
            <a:ahLst/>
            <a:cxnLst/>
            <a:rect l="0" t="0" r="0" b="0"/>
            <a:pathLst>
              <a:path w="66" h="60">
                <a:moveTo>
                  <a:pt x="18" y="30"/>
                </a:moveTo>
                <a:lnTo>
                  <a:pt x="24" y="42"/>
                </a:lnTo>
                <a:lnTo>
                  <a:pt x="36" y="48"/>
                </a:lnTo>
                <a:lnTo>
                  <a:pt x="48" y="54"/>
                </a:lnTo>
                <a:lnTo>
                  <a:pt x="54" y="60"/>
                </a:lnTo>
                <a:lnTo>
                  <a:pt x="60" y="48"/>
                </a:lnTo>
                <a:lnTo>
                  <a:pt x="66" y="36"/>
                </a:lnTo>
                <a:lnTo>
                  <a:pt x="60" y="24"/>
                </a:lnTo>
                <a:lnTo>
                  <a:pt x="60" y="24"/>
                </a:lnTo>
                <a:lnTo>
                  <a:pt x="54" y="18"/>
                </a:lnTo>
                <a:lnTo>
                  <a:pt x="48" y="12"/>
                </a:lnTo>
                <a:lnTo>
                  <a:pt x="36" y="6"/>
                </a:lnTo>
                <a:lnTo>
                  <a:pt x="24" y="6"/>
                </a:lnTo>
                <a:lnTo>
                  <a:pt x="18" y="0"/>
                </a:lnTo>
                <a:lnTo>
                  <a:pt x="6" y="6"/>
                </a:lnTo>
                <a:lnTo>
                  <a:pt x="0" y="12"/>
                </a:lnTo>
                <a:lnTo>
                  <a:pt x="6" y="24"/>
                </a:lnTo>
                <a:lnTo>
                  <a:pt x="18" y="3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0" name="任意多边形 16763"/>
          <p:cNvSpPr/>
          <p:nvPr/>
        </p:nvSpPr>
        <p:spPr>
          <a:xfrm>
            <a:off x="5813358" y="4073230"/>
            <a:ext cx="429766" cy="317125"/>
          </a:xfrm>
          <a:custGeom>
            <a:avLst/>
            <a:gdLst/>
            <a:ahLst/>
            <a:cxnLst/>
            <a:rect l="0" t="0" r="0" b="0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1" name="任意多边形 16764"/>
          <p:cNvSpPr/>
          <p:nvPr/>
        </p:nvSpPr>
        <p:spPr>
          <a:xfrm>
            <a:off x="5813358" y="4073230"/>
            <a:ext cx="429766" cy="317125"/>
          </a:xfrm>
          <a:custGeom>
            <a:avLst/>
            <a:gdLst/>
            <a:ahLst/>
            <a:cxnLst/>
            <a:rect l="0" t="0" r="0" b="0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2" name="任意多边形 16765"/>
          <p:cNvSpPr/>
          <p:nvPr/>
        </p:nvSpPr>
        <p:spPr>
          <a:xfrm>
            <a:off x="5480636" y="4029906"/>
            <a:ext cx="445362" cy="419368"/>
          </a:xfrm>
          <a:custGeom>
            <a:avLst/>
            <a:gdLst/>
            <a:ahLst/>
            <a:cxnLst/>
            <a:rect l="0" t="0" r="0" b="0"/>
            <a:pathLst>
              <a:path w="52" h="49">
                <a:moveTo>
                  <a:pt x="24" y="44"/>
                </a:moveTo>
                <a:cubicBezTo>
                  <a:pt x="27" y="40"/>
                  <a:pt x="27" y="40"/>
                  <a:pt x="27" y="40"/>
                </a:cubicBezTo>
                <a:cubicBezTo>
                  <a:pt x="32" y="36"/>
                  <a:pt x="32" y="36"/>
                  <a:pt x="32" y="36"/>
                </a:cubicBezTo>
                <a:cubicBezTo>
                  <a:pt x="38" y="33"/>
                  <a:pt x="38" y="33"/>
                  <a:pt x="38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50" y="32"/>
                  <a:pt x="50" y="32"/>
                  <a:pt x="50" y="32"/>
                </a:cubicBezTo>
                <a:cubicBezTo>
                  <a:pt x="51" y="29"/>
                  <a:pt x="51" y="29"/>
                  <a:pt x="51" y="29"/>
                </a:cubicBezTo>
                <a:cubicBezTo>
                  <a:pt x="52" y="20"/>
                  <a:pt x="52" y="20"/>
                  <a:pt x="52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47" y="18"/>
                  <a:pt x="47" y="18"/>
                  <a:pt x="47" y="18"/>
                </a:cubicBezTo>
                <a:cubicBezTo>
                  <a:pt x="21" y="0"/>
                  <a:pt x="21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1" y="29"/>
                  <a:pt x="21" y="29"/>
                  <a:pt x="21" y="29"/>
                </a:cubicBezTo>
                <a:cubicBezTo>
                  <a:pt x="23" y="30"/>
                  <a:pt x="23" y="30"/>
                  <a:pt x="23" y="30"/>
                </a:cubicBezTo>
                <a:cubicBezTo>
                  <a:pt x="20" y="32"/>
                  <a:pt x="20" y="32"/>
                  <a:pt x="20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5" y="33"/>
                  <a:pt x="5" y="33"/>
                  <a:pt x="5" y="33"/>
                </a:cubicBezTo>
                <a:cubicBezTo>
                  <a:pt x="3" y="31"/>
                  <a:pt x="3" y="31"/>
                  <a:pt x="3" y="3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3" y="42"/>
                  <a:pt x="3" y="42"/>
                  <a:pt x="3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2" y="43"/>
                  <a:pt x="2" y="43"/>
                  <a:pt x="2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3"/>
                  <a:pt x="10" y="42"/>
                  <a:pt x="10" y="42"/>
                </a:cubicBezTo>
                <a:cubicBezTo>
                  <a:pt x="11" y="42"/>
                  <a:pt x="11" y="44"/>
                  <a:pt x="11" y="4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8"/>
                  <a:pt x="15" y="48"/>
                  <a:pt x="15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7"/>
                  <a:pt x="23" y="47"/>
                  <a:pt x="23" y="47"/>
                </a:cubicBezTo>
                <a:lnTo>
                  <a:pt x="24" y="4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3" name="任意多边形 16766"/>
          <p:cNvSpPr/>
          <p:nvPr/>
        </p:nvSpPr>
        <p:spPr>
          <a:xfrm>
            <a:off x="6929363" y="4416349"/>
            <a:ext cx="256473" cy="346585"/>
          </a:xfrm>
          <a:custGeom>
            <a:avLst/>
            <a:gdLst/>
            <a:ahLst/>
            <a:cxnLst/>
            <a:rect l="0" t="0" r="0" b="0"/>
            <a:pathLst>
              <a:path w="180" h="246">
                <a:moveTo>
                  <a:pt x="72" y="18"/>
                </a:moveTo>
                <a:lnTo>
                  <a:pt x="48" y="12"/>
                </a:lnTo>
                <a:lnTo>
                  <a:pt x="48" y="6"/>
                </a:lnTo>
                <a:lnTo>
                  <a:pt x="30" y="18"/>
                </a:lnTo>
                <a:lnTo>
                  <a:pt x="42" y="36"/>
                </a:lnTo>
                <a:lnTo>
                  <a:pt x="84" y="60"/>
                </a:lnTo>
                <a:lnTo>
                  <a:pt x="126" y="66"/>
                </a:lnTo>
                <a:lnTo>
                  <a:pt x="78" y="120"/>
                </a:lnTo>
                <a:lnTo>
                  <a:pt x="36" y="132"/>
                </a:lnTo>
                <a:lnTo>
                  <a:pt x="18" y="144"/>
                </a:lnTo>
                <a:lnTo>
                  <a:pt x="24" y="150"/>
                </a:lnTo>
                <a:lnTo>
                  <a:pt x="18" y="144"/>
                </a:lnTo>
                <a:lnTo>
                  <a:pt x="18" y="150"/>
                </a:lnTo>
                <a:lnTo>
                  <a:pt x="0" y="168"/>
                </a:lnTo>
                <a:lnTo>
                  <a:pt x="0" y="228"/>
                </a:lnTo>
                <a:lnTo>
                  <a:pt x="12" y="246"/>
                </a:lnTo>
                <a:lnTo>
                  <a:pt x="42" y="204"/>
                </a:lnTo>
                <a:lnTo>
                  <a:pt x="90" y="180"/>
                </a:lnTo>
                <a:lnTo>
                  <a:pt x="132" y="132"/>
                </a:lnTo>
                <a:lnTo>
                  <a:pt x="168" y="48"/>
                </a:lnTo>
                <a:lnTo>
                  <a:pt x="180" y="0"/>
                </a:lnTo>
                <a:lnTo>
                  <a:pt x="72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4" name="任意多边形 16767"/>
          <p:cNvSpPr/>
          <p:nvPr/>
        </p:nvSpPr>
        <p:spPr>
          <a:xfrm>
            <a:off x="6191136" y="4390355"/>
            <a:ext cx="34659" cy="135168"/>
          </a:xfrm>
          <a:custGeom>
            <a:avLst/>
            <a:gdLst/>
            <a:ahLst/>
            <a:cxnLst/>
            <a:rect l="0" t="0" r="0" b="0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  <a:lnTo>
                  <a:pt x="12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5" name="任意多边形 16768"/>
          <p:cNvSpPr/>
          <p:nvPr/>
        </p:nvSpPr>
        <p:spPr>
          <a:xfrm>
            <a:off x="6191136" y="4390355"/>
            <a:ext cx="34659" cy="135168"/>
          </a:xfrm>
          <a:custGeom>
            <a:avLst/>
            <a:gdLst/>
            <a:ahLst/>
            <a:cxnLst/>
            <a:rect l="0" t="0" r="0" b="0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6" name="任意多边形 16769"/>
          <p:cNvSpPr/>
          <p:nvPr/>
        </p:nvSpPr>
        <p:spPr>
          <a:xfrm>
            <a:off x="6173807" y="4083627"/>
            <a:ext cx="282467" cy="441896"/>
          </a:xfrm>
          <a:custGeom>
            <a:avLst/>
            <a:gdLst/>
            <a:ahLst/>
            <a:cxnLst/>
            <a:rect l="0" t="0" r="0" b="0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  <a:lnTo>
                  <a:pt x="36" y="31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7" name="任意多边形 16770"/>
          <p:cNvSpPr/>
          <p:nvPr/>
        </p:nvSpPr>
        <p:spPr>
          <a:xfrm>
            <a:off x="6173807" y="4083627"/>
            <a:ext cx="282467" cy="441896"/>
          </a:xfrm>
          <a:custGeom>
            <a:avLst/>
            <a:gdLst/>
            <a:ahLst/>
            <a:cxnLst/>
            <a:rect l="0" t="0" r="0" b="0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8" name="任意多边形 16771"/>
          <p:cNvSpPr/>
          <p:nvPr/>
        </p:nvSpPr>
        <p:spPr>
          <a:xfrm>
            <a:off x="6260453" y="5334800"/>
            <a:ext cx="434964" cy="386442"/>
          </a:xfrm>
          <a:custGeom>
            <a:avLst/>
            <a:gdLst/>
            <a:ahLst/>
            <a:cxnLst/>
            <a:rect l="0" t="0" r="0" b="0"/>
            <a:pathLst>
              <a:path w="51" h="45">
                <a:moveTo>
                  <a:pt x="48" y="1"/>
                </a:moveTo>
                <a:cubicBezTo>
                  <a:pt x="47" y="1"/>
                  <a:pt x="47" y="1"/>
                  <a:pt x="47" y="1"/>
                </a:cubicBezTo>
                <a:cubicBezTo>
                  <a:pt x="46" y="2"/>
                  <a:pt x="46" y="2"/>
                  <a:pt x="46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12"/>
                  <a:pt x="26" y="12"/>
                  <a:pt x="26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17" y="15"/>
                  <a:pt x="17" y="15"/>
                  <a:pt x="17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3"/>
                  <a:pt x="13" y="13"/>
                  <a:pt x="13" y="13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23"/>
                  <a:pt x="9" y="23"/>
                  <a:pt x="9" y="23"/>
                </a:cubicBezTo>
                <a:cubicBezTo>
                  <a:pt x="6" y="24"/>
                  <a:pt x="6" y="24"/>
                  <a:pt x="6" y="24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7"/>
                  <a:pt x="2" y="27"/>
                  <a:pt x="2" y="27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9"/>
                  <a:pt x="5" y="39"/>
                  <a:pt x="5" y="39"/>
                </a:cubicBezTo>
                <a:cubicBezTo>
                  <a:pt x="9" y="45"/>
                  <a:pt x="9" y="45"/>
                  <a:pt x="9" y="45"/>
                </a:cubicBezTo>
                <a:cubicBezTo>
                  <a:pt x="17" y="43"/>
                  <a:pt x="17" y="43"/>
                  <a:pt x="17" y="43"/>
                </a:cubicBezTo>
                <a:cubicBezTo>
                  <a:pt x="25" y="42"/>
                  <a:pt x="25" y="42"/>
                  <a:pt x="25" y="42"/>
                </a:cubicBezTo>
                <a:cubicBezTo>
                  <a:pt x="32" y="41"/>
                  <a:pt x="32" y="41"/>
                  <a:pt x="32" y="41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5"/>
                  <a:pt x="50" y="19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6"/>
                  <a:pt x="49" y="16"/>
                  <a:pt x="49" y="16"/>
                </a:cubicBezTo>
                <a:lnTo>
                  <a:pt x="48" y="1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9" name="任意多边形 16772"/>
          <p:cNvSpPr/>
          <p:nvPr/>
        </p:nvSpPr>
        <p:spPr>
          <a:xfrm>
            <a:off x="6354032" y="5208296"/>
            <a:ext cx="258206" cy="256473"/>
          </a:xfrm>
          <a:custGeom>
            <a:avLst/>
            <a:gdLst/>
            <a:ahLst/>
            <a:cxnLst/>
            <a:rect l="0" t="0" r="0" b="0"/>
            <a:pathLst>
              <a:path w="180" h="180">
                <a:moveTo>
                  <a:pt x="144" y="54"/>
                </a:moveTo>
                <a:lnTo>
                  <a:pt x="132" y="54"/>
                </a:lnTo>
                <a:lnTo>
                  <a:pt x="114" y="30"/>
                </a:lnTo>
                <a:lnTo>
                  <a:pt x="102" y="6"/>
                </a:lnTo>
                <a:lnTo>
                  <a:pt x="96" y="6"/>
                </a:lnTo>
                <a:lnTo>
                  <a:pt x="84" y="12"/>
                </a:lnTo>
                <a:lnTo>
                  <a:pt x="96" y="6"/>
                </a:lnTo>
                <a:lnTo>
                  <a:pt x="84" y="0"/>
                </a:lnTo>
                <a:lnTo>
                  <a:pt x="66" y="6"/>
                </a:lnTo>
                <a:lnTo>
                  <a:pt x="18" y="18"/>
                </a:lnTo>
                <a:lnTo>
                  <a:pt x="12" y="84"/>
                </a:lnTo>
                <a:lnTo>
                  <a:pt x="0" y="90"/>
                </a:lnTo>
                <a:lnTo>
                  <a:pt x="0" y="144"/>
                </a:lnTo>
                <a:lnTo>
                  <a:pt x="12" y="168"/>
                </a:lnTo>
                <a:lnTo>
                  <a:pt x="18" y="180"/>
                </a:lnTo>
                <a:lnTo>
                  <a:pt x="36" y="180"/>
                </a:lnTo>
                <a:lnTo>
                  <a:pt x="66" y="162"/>
                </a:lnTo>
                <a:lnTo>
                  <a:pt x="90" y="162"/>
                </a:lnTo>
                <a:lnTo>
                  <a:pt x="138" y="120"/>
                </a:lnTo>
                <a:lnTo>
                  <a:pt x="180" y="90"/>
                </a:lnTo>
                <a:lnTo>
                  <a:pt x="150" y="78"/>
                </a:lnTo>
                <a:lnTo>
                  <a:pt x="144" y="5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0" name="任意多边形 16773"/>
          <p:cNvSpPr/>
          <p:nvPr/>
        </p:nvSpPr>
        <p:spPr>
          <a:xfrm>
            <a:off x="6619169" y="5010743"/>
            <a:ext cx="292865" cy="460959"/>
          </a:xfrm>
          <a:custGeom>
            <a:avLst/>
            <a:gdLst/>
            <a:ahLst/>
            <a:cxnLst/>
            <a:rect l="0" t="0" r="0" b="0"/>
            <a:pathLst>
              <a:path w="34" h="54">
                <a:moveTo>
                  <a:pt x="22" y="2"/>
                </a:moveTo>
                <a:cubicBezTo>
                  <a:pt x="17" y="3"/>
                  <a:pt x="17" y="3"/>
                  <a:pt x="17" y="3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8"/>
                  <a:pt x="16" y="8"/>
                  <a:pt x="16" y="8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6"/>
                  <a:pt x="19" y="16"/>
                  <a:pt x="19" y="16"/>
                </a:cubicBezTo>
                <a:cubicBezTo>
                  <a:pt x="16" y="18"/>
                  <a:pt x="16" y="18"/>
                  <a:pt x="16" y="18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3"/>
                  <a:pt x="13" y="13"/>
                  <a:pt x="13" y="13"/>
                </a:cubicBezTo>
                <a:cubicBezTo>
                  <a:pt x="9" y="11"/>
                  <a:pt x="9" y="11"/>
                  <a:pt x="9" y="1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16"/>
                  <a:pt x="1" y="16"/>
                  <a:pt x="1" y="16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8"/>
                  <a:pt x="9" y="28"/>
                  <a:pt x="9" y="28"/>
                </a:cubicBezTo>
                <a:cubicBezTo>
                  <a:pt x="7" y="36"/>
                  <a:pt x="7" y="36"/>
                  <a:pt x="7" y="36"/>
                </a:cubicBezTo>
                <a:cubicBezTo>
                  <a:pt x="5" y="39"/>
                  <a:pt x="5" y="39"/>
                  <a:pt x="5" y="39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54"/>
                  <a:pt x="7" y="54"/>
                  <a:pt x="7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10" y="51"/>
                  <a:pt x="9" y="51"/>
                  <a:pt x="9" y="51"/>
                </a:cubicBezTo>
                <a:cubicBezTo>
                  <a:pt x="16" y="45"/>
                  <a:pt x="16" y="45"/>
                  <a:pt x="16" y="45"/>
                </a:cubicBezTo>
                <a:cubicBezTo>
                  <a:pt x="18" y="40"/>
                  <a:pt x="18" y="40"/>
                  <a:pt x="18" y="40"/>
                </a:cubicBezTo>
                <a:cubicBezTo>
                  <a:pt x="16" y="31"/>
                  <a:pt x="16" y="31"/>
                  <a:pt x="16" y="31"/>
                </a:cubicBezTo>
                <a:cubicBezTo>
                  <a:pt x="21" y="25"/>
                  <a:pt x="21" y="25"/>
                  <a:pt x="21" y="25"/>
                </a:cubicBezTo>
                <a:cubicBezTo>
                  <a:pt x="30" y="20"/>
                  <a:pt x="30" y="20"/>
                  <a:pt x="30" y="20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30" y="1"/>
                  <a:pt x="30" y="1"/>
                </a:cubicBezTo>
                <a:lnTo>
                  <a:pt x="22" y="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1" name="任意多边形 16774"/>
          <p:cNvSpPr/>
          <p:nvPr/>
        </p:nvSpPr>
        <p:spPr>
          <a:xfrm>
            <a:off x="6619169" y="4747338"/>
            <a:ext cx="284200" cy="289399"/>
          </a:xfrm>
          <a:custGeom>
            <a:avLst/>
            <a:gdLst/>
            <a:ahLst/>
            <a:cxnLst/>
            <a:rect l="0" t="0" r="0" b="0"/>
            <a:pathLst>
              <a:path w="33" h="34">
                <a:moveTo>
                  <a:pt x="25" y="6"/>
                </a:move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5"/>
                  <a:pt x="12" y="5"/>
                  <a:pt x="12" y="5"/>
                </a:cubicBezTo>
                <a:cubicBezTo>
                  <a:pt x="8" y="5"/>
                  <a:pt x="8" y="5"/>
                  <a:pt x="8" y="5"/>
                </a:cubicBezTo>
                <a:cubicBezTo>
                  <a:pt x="6" y="1"/>
                  <a:pt x="6" y="1"/>
                  <a:pt x="6" y="1"/>
                </a:cubicBezTo>
                <a:cubicBezTo>
                  <a:pt x="1" y="1"/>
                  <a:pt x="1" y="1"/>
                  <a:pt x="1" y="1"/>
                </a:cubicBezTo>
                <a:cubicBezTo>
                  <a:pt x="2" y="8"/>
                  <a:pt x="2" y="8"/>
                  <a:pt x="2" y="8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8" y="26"/>
                  <a:pt x="9" y="26"/>
                </a:cubicBezTo>
                <a:cubicBezTo>
                  <a:pt x="9" y="26"/>
                  <a:pt x="14" y="27"/>
                  <a:pt x="14" y="27"/>
                </a:cubicBezTo>
                <a:cubicBezTo>
                  <a:pt x="15" y="29"/>
                  <a:pt x="15" y="29"/>
                  <a:pt x="15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22" y="33"/>
                  <a:pt x="22" y="33"/>
                  <a:pt x="22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28" y="15"/>
                  <a:pt x="28" y="14"/>
                </a:cubicBezTo>
                <a:cubicBezTo>
                  <a:pt x="28" y="13"/>
                  <a:pt x="29" y="12"/>
                  <a:pt x="30" y="12"/>
                </a:cubicBezTo>
                <a:cubicBezTo>
                  <a:pt x="25" y="9"/>
                  <a:pt x="25" y="9"/>
                  <a:pt x="25" y="9"/>
                </a:cubicBezTo>
                <a:lnTo>
                  <a:pt x="25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2" name="任意多边形 16775"/>
          <p:cNvSpPr/>
          <p:nvPr/>
        </p:nvSpPr>
        <p:spPr>
          <a:xfrm>
            <a:off x="6139149" y="4882506"/>
            <a:ext cx="325790" cy="325790"/>
          </a:xfrm>
          <a:custGeom>
            <a:avLst/>
            <a:gdLst/>
            <a:ahLst/>
            <a:cxnLst/>
            <a:rect l="0" t="0" r="0" b="0"/>
            <a:pathLst>
              <a:path w="38" h="38">
                <a:moveTo>
                  <a:pt x="4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20" y="38"/>
                  <a:pt x="20" y="38"/>
                  <a:pt x="20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34" y="37"/>
                  <a:pt x="34" y="37"/>
                  <a:pt x="34" y="37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22"/>
                  <a:pt x="32" y="22"/>
                  <a:pt x="32" y="22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17"/>
                  <a:pt x="38" y="17"/>
                  <a:pt x="38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25" y="4"/>
                  <a:pt x="24" y="4"/>
                </a:cubicBezTo>
                <a:cubicBezTo>
                  <a:pt x="24" y="4"/>
                  <a:pt x="22" y="6"/>
                  <a:pt x="21" y="6"/>
                </a:cubicBezTo>
                <a:cubicBezTo>
                  <a:pt x="20" y="7"/>
                  <a:pt x="19" y="6"/>
                  <a:pt x="18" y="6"/>
                </a:cubicBezTo>
                <a:cubicBezTo>
                  <a:pt x="17" y="6"/>
                  <a:pt x="13" y="0"/>
                  <a:pt x="12" y="0"/>
                </a:cubicBezTo>
                <a:cubicBezTo>
                  <a:pt x="11" y="0"/>
                  <a:pt x="4" y="0"/>
                  <a:pt x="4" y="0"/>
                </a:cubicBezTo>
                <a:cubicBezTo>
                  <a:pt x="1" y="2"/>
                  <a:pt x="1" y="2"/>
                  <a:pt x="1" y="2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1"/>
                  <a:pt x="4" y="21"/>
                  <a:pt x="4" y="2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6"/>
                  <a:pt x="0" y="36"/>
                  <a:pt x="0" y="36"/>
                </a:cubicBezTo>
                <a:cubicBezTo>
                  <a:pt x="2" y="35"/>
                  <a:pt x="2" y="35"/>
                  <a:pt x="2" y="35"/>
                </a:cubicBezTo>
                <a:lnTo>
                  <a:pt x="4" y="3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3" name="任意多边形 16776"/>
          <p:cNvSpPr/>
          <p:nvPr/>
        </p:nvSpPr>
        <p:spPr>
          <a:xfrm>
            <a:off x="6139149" y="4575778"/>
            <a:ext cx="506015" cy="502549"/>
          </a:xfrm>
          <a:custGeom>
            <a:avLst/>
            <a:gdLst/>
            <a:ahLst/>
            <a:cxnLst/>
            <a:rect l="0" t="0" r="0" b="0"/>
            <a:pathLst>
              <a:path w="59" h="59">
                <a:moveTo>
                  <a:pt x="21" y="6"/>
                </a:moveTo>
                <a:cubicBezTo>
                  <a:pt x="18" y="18"/>
                  <a:pt x="18" y="18"/>
                  <a:pt x="18" y="18"/>
                </a:cubicBezTo>
                <a:cubicBezTo>
                  <a:pt x="15" y="21"/>
                  <a:pt x="15" y="21"/>
                  <a:pt x="15" y="21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32"/>
                  <a:pt x="7" y="32"/>
                  <a:pt x="7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6"/>
                  <a:pt x="11" y="36"/>
                  <a:pt x="12" y="36"/>
                </a:cubicBezTo>
                <a:cubicBezTo>
                  <a:pt x="13" y="36"/>
                  <a:pt x="17" y="42"/>
                  <a:pt x="18" y="42"/>
                </a:cubicBezTo>
                <a:cubicBezTo>
                  <a:pt x="19" y="42"/>
                  <a:pt x="20" y="43"/>
                  <a:pt x="21" y="42"/>
                </a:cubicBezTo>
                <a:cubicBezTo>
                  <a:pt x="22" y="42"/>
                  <a:pt x="24" y="40"/>
                  <a:pt x="24" y="40"/>
                </a:cubicBezTo>
                <a:cubicBezTo>
                  <a:pt x="25" y="40"/>
                  <a:pt x="30" y="40"/>
                  <a:pt x="30" y="40"/>
                </a:cubicBezTo>
                <a:cubicBezTo>
                  <a:pt x="32" y="52"/>
                  <a:pt x="32" y="52"/>
                  <a:pt x="32" y="52"/>
                </a:cubicBezTo>
                <a:cubicBezTo>
                  <a:pt x="38" y="53"/>
                  <a:pt x="38" y="53"/>
                  <a:pt x="38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9" y="56"/>
                  <a:pt x="49" y="56"/>
                  <a:pt x="49" y="56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57"/>
                  <a:pt x="55" y="57"/>
                  <a:pt x="55" y="57"/>
                </a:cubicBezTo>
                <a:cubicBezTo>
                  <a:pt x="52" y="53"/>
                  <a:pt x="52" y="53"/>
                  <a:pt x="52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4"/>
                  <a:pt x="54" y="44"/>
                  <a:pt x="54" y="44"/>
                </a:cubicBezTo>
                <a:cubicBezTo>
                  <a:pt x="57" y="43"/>
                  <a:pt x="57" y="43"/>
                  <a:pt x="57" y="43"/>
                </a:cubicBezTo>
                <a:cubicBezTo>
                  <a:pt x="55" y="37"/>
                  <a:pt x="55" y="37"/>
                  <a:pt x="55" y="37"/>
                </a:cubicBezTo>
                <a:cubicBezTo>
                  <a:pt x="54" y="31"/>
                  <a:pt x="54" y="31"/>
                  <a:pt x="54" y="31"/>
                </a:cubicBezTo>
                <a:cubicBezTo>
                  <a:pt x="53" y="25"/>
                  <a:pt x="53" y="25"/>
                  <a:pt x="53" y="25"/>
                </a:cubicBezTo>
                <a:cubicBezTo>
                  <a:pt x="55" y="18"/>
                  <a:pt x="55" y="18"/>
                  <a:pt x="55" y="18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49" y="0"/>
                  <a:pt x="49" y="0"/>
                  <a:pt x="4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32" y="3"/>
                  <a:pt x="32" y="3"/>
                  <a:pt x="32" y="3"/>
                </a:cubicBezTo>
                <a:cubicBezTo>
                  <a:pt x="27" y="1"/>
                  <a:pt x="27" y="1"/>
                  <a:pt x="27" y="1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6"/>
                  <a:pt x="21" y="6"/>
                  <a:pt x="21" y="6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4" name="任意多边形 16777"/>
          <p:cNvSpPr/>
          <p:nvPr/>
        </p:nvSpPr>
        <p:spPr>
          <a:xfrm>
            <a:off x="6704083" y="4234391"/>
            <a:ext cx="403772" cy="386443"/>
          </a:xfrm>
          <a:custGeom>
            <a:avLst/>
            <a:gdLst/>
            <a:ahLst/>
            <a:cxnLst/>
            <a:rect l="0" t="0" r="0" b="0"/>
            <a:pathLst>
              <a:path w="47" h="45">
                <a:moveTo>
                  <a:pt x="22" y="45"/>
                </a:moveTo>
                <a:cubicBezTo>
                  <a:pt x="23" y="45"/>
                  <a:pt x="24" y="44"/>
                  <a:pt x="24" y="44"/>
                </a:cubicBezTo>
                <a:cubicBezTo>
                  <a:pt x="27" y="45"/>
                  <a:pt x="27" y="45"/>
                  <a:pt x="27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32" y="43"/>
                  <a:pt x="32" y="43"/>
                  <a:pt x="32" y="43"/>
                </a:cubicBezTo>
                <a:cubicBezTo>
                  <a:pt x="39" y="41"/>
                  <a:pt x="39" y="41"/>
                  <a:pt x="39" y="41"/>
                </a:cubicBezTo>
                <a:cubicBezTo>
                  <a:pt x="47" y="32"/>
                  <a:pt x="47" y="32"/>
                  <a:pt x="47" y="32"/>
                </a:cubicBezTo>
                <a:cubicBezTo>
                  <a:pt x="40" y="31"/>
                  <a:pt x="40" y="31"/>
                  <a:pt x="40" y="31"/>
                </a:cubicBezTo>
                <a:cubicBezTo>
                  <a:pt x="33" y="27"/>
                  <a:pt x="33" y="27"/>
                  <a:pt x="33" y="27"/>
                </a:cubicBezTo>
                <a:cubicBezTo>
                  <a:pt x="31" y="24"/>
                  <a:pt x="31" y="24"/>
                  <a:pt x="31" y="24"/>
                </a:cubicBezTo>
                <a:cubicBezTo>
                  <a:pt x="34" y="22"/>
                  <a:pt x="34" y="22"/>
                  <a:pt x="34" y="22"/>
                </a:cubicBezTo>
                <a:cubicBezTo>
                  <a:pt x="33" y="20"/>
                  <a:pt x="33" y="20"/>
                  <a:pt x="33" y="20"/>
                </a:cubicBezTo>
                <a:cubicBezTo>
                  <a:pt x="25" y="8"/>
                  <a:pt x="25" y="8"/>
                  <a:pt x="25" y="8"/>
                </a:cubicBezTo>
                <a:cubicBezTo>
                  <a:pt x="20" y="6"/>
                  <a:pt x="20" y="6"/>
                  <a:pt x="20" y="6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1"/>
                  <a:pt x="15" y="1"/>
                  <a:pt x="15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11" y="14"/>
                  <a:pt x="11" y="14"/>
                  <a:pt x="11" y="14"/>
                </a:cubicBezTo>
                <a:cubicBezTo>
                  <a:pt x="8" y="20"/>
                  <a:pt x="8" y="20"/>
                  <a:pt x="8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6"/>
                  <a:pt x="4" y="36"/>
                  <a:pt x="4" y="36"/>
                </a:cubicBezTo>
                <a:cubicBezTo>
                  <a:pt x="7" y="39"/>
                  <a:pt x="7" y="39"/>
                  <a:pt x="7" y="39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2"/>
                  <a:pt x="9" y="42"/>
                  <a:pt x="9" y="42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43"/>
                  <a:pt x="21" y="45"/>
                  <a:pt x="22" y="45"/>
                </a:cubicBez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5" name="任意多边形 16778"/>
          <p:cNvSpPr/>
          <p:nvPr/>
        </p:nvSpPr>
        <p:spPr>
          <a:xfrm>
            <a:off x="6730076" y="4593108"/>
            <a:ext cx="223548" cy="256473"/>
          </a:xfrm>
          <a:custGeom>
            <a:avLst/>
            <a:gdLst/>
            <a:ahLst/>
            <a:cxnLst/>
            <a:rect l="0" t="0" r="0" b="0"/>
            <a:pathLst>
              <a:path w="26" h="30">
                <a:moveTo>
                  <a:pt x="23" y="7"/>
                </a:moveTo>
                <a:cubicBezTo>
                  <a:pt x="26" y="4"/>
                  <a:pt x="26" y="4"/>
                  <a:pt x="26" y="4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2"/>
                  <a:pt x="20" y="3"/>
                  <a:pt x="19" y="3"/>
                </a:cubicBezTo>
                <a:cubicBezTo>
                  <a:pt x="18" y="3"/>
                  <a:pt x="9" y="1"/>
                  <a:pt x="9" y="1"/>
                </a:cubicBezTo>
                <a:cubicBezTo>
                  <a:pt x="6" y="0"/>
                  <a:pt x="6" y="0"/>
                  <a:pt x="6" y="0"/>
                </a:cubicBezTo>
                <a:cubicBezTo>
                  <a:pt x="6" y="1"/>
                  <a:pt x="6" y="1"/>
                  <a:pt x="6" y="1"/>
                </a:cubicBezTo>
                <a:cubicBezTo>
                  <a:pt x="3" y="1"/>
                  <a:pt x="3" y="1"/>
                  <a:pt x="3" y="1"/>
                </a:cubicBezTo>
                <a:cubicBezTo>
                  <a:pt x="0" y="3"/>
                  <a:pt x="0" y="3"/>
                  <a:pt x="0" y="3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19"/>
                  <a:pt x="1" y="19"/>
                  <a:pt x="1" y="19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7"/>
                  <a:pt x="12" y="27"/>
                  <a:pt x="12" y="27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9"/>
                  <a:pt x="18" y="29"/>
                  <a:pt x="18" y="29"/>
                </a:cubicBezTo>
                <a:cubicBezTo>
                  <a:pt x="22" y="23"/>
                  <a:pt x="22" y="23"/>
                  <a:pt x="22" y="23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17"/>
                  <a:pt x="23" y="17"/>
                  <a:pt x="23" y="17"/>
                </a:cubicBezTo>
                <a:lnTo>
                  <a:pt x="23" y="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6" name="任意多边形 16779"/>
          <p:cNvSpPr/>
          <p:nvPr/>
        </p:nvSpPr>
        <p:spPr>
          <a:xfrm>
            <a:off x="6489200" y="5147644"/>
            <a:ext cx="206218" cy="195820"/>
          </a:xfrm>
          <a:custGeom>
            <a:avLst/>
            <a:gdLst/>
            <a:ahLst/>
            <a:cxnLst/>
            <a:rect l="0" t="0" r="0" b="0"/>
            <a:pathLst>
              <a:path w="24" h="23">
                <a:moveTo>
                  <a:pt x="9" y="5"/>
                </a:moveTo>
                <a:cubicBezTo>
                  <a:pt x="9" y="5"/>
                  <a:pt x="6" y="8"/>
                  <a:pt x="6" y="8"/>
                </a:cubicBezTo>
                <a:cubicBezTo>
                  <a:pt x="5" y="8"/>
                  <a:pt x="2" y="7"/>
                  <a:pt x="2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3" y="12"/>
                  <a:pt x="3" y="12"/>
                  <a:pt x="3" y="12"/>
                </a:cubicBezTo>
                <a:cubicBezTo>
                  <a:pt x="6" y="16"/>
                  <a:pt x="6" y="16"/>
                  <a:pt x="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20"/>
                  <a:pt x="9" y="20"/>
                  <a:pt x="9" y="20"/>
                </a:cubicBezTo>
                <a:cubicBezTo>
                  <a:pt x="14" y="22"/>
                  <a:pt x="14" y="22"/>
                  <a:pt x="14" y="22"/>
                </a:cubicBezTo>
                <a:cubicBezTo>
                  <a:pt x="20" y="23"/>
                  <a:pt x="20" y="23"/>
                  <a:pt x="20" y="23"/>
                </a:cubicBezTo>
                <a:cubicBezTo>
                  <a:pt x="22" y="20"/>
                  <a:pt x="22" y="20"/>
                  <a:pt x="22" y="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4" y="3"/>
                  <a:pt x="24" y="3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1"/>
                  <a:pt x="13" y="1"/>
                  <a:pt x="13" y="1"/>
                </a:cubicBezTo>
                <a:lnTo>
                  <a:pt x="9" y="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7" name="任意多边形 16780"/>
          <p:cNvSpPr/>
          <p:nvPr/>
        </p:nvSpPr>
        <p:spPr>
          <a:xfrm>
            <a:off x="6412951" y="4620834"/>
            <a:ext cx="369113" cy="594393"/>
          </a:xfrm>
          <a:custGeom>
            <a:avLst/>
            <a:gdLst/>
            <a:ahLst/>
            <a:cxnLst/>
            <a:rect l="0" t="0" r="0" b="0"/>
            <a:pathLst>
              <a:path w="43" h="70">
                <a:moveTo>
                  <a:pt x="27" y="6"/>
                </a:moveTo>
                <a:cubicBezTo>
                  <a:pt x="23" y="13"/>
                  <a:pt x="23" y="13"/>
                  <a:pt x="23" y="13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6"/>
                  <a:pt x="22" y="26"/>
                  <a:pt x="22" y="26"/>
                </a:cubicBezTo>
                <a:cubicBezTo>
                  <a:pt x="23" y="32"/>
                  <a:pt x="23" y="32"/>
                  <a:pt x="23" y="32"/>
                </a:cubicBezTo>
                <a:cubicBezTo>
                  <a:pt x="25" y="38"/>
                  <a:pt x="25" y="38"/>
                  <a:pt x="25" y="38"/>
                </a:cubicBezTo>
                <a:cubicBezTo>
                  <a:pt x="22" y="39"/>
                  <a:pt x="22" y="39"/>
                  <a:pt x="22" y="39"/>
                </a:cubicBezTo>
                <a:cubicBezTo>
                  <a:pt x="21" y="45"/>
                  <a:pt x="21" y="45"/>
                  <a:pt x="21" y="45"/>
                </a:cubicBezTo>
                <a:cubicBezTo>
                  <a:pt x="20" y="48"/>
                  <a:pt x="20" y="48"/>
                  <a:pt x="20" y="48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4"/>
                  <a:pt x="23" y="54"/>
                  <a:pt x="23" y="54"/>
                </a:cubicBezTo>
                <a:cubicBezTo>
                  <a:pt x="17" y="51"/>
                  <a:pt x="17" y="51"/>
                  <a:pt x="17" y="51"/>
                </a:cubicBezTo>
                <a:cubicBezTo>
                  <a:pt x="11" y="48"/>
                  <a:pt x="11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6" y="52"/>
                  <a:pt x="6" y="52"/>
                  <a:pt x="6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4"/>
                  <a:pt x="0" y="64"/>
                  <a:pt x="0" y="64"/>
                </a:cubicBezTo>
                <a:cubicBezTo>
                  <a:pt x="2" y="68"/>
                  <a:pt x="2" y="68"/>
                  <a:pt x="2" y="68"/>
                </a:cubicBezTo>
                <a:cubicBezTo>
                  <a:pt x="6" y="68"/>
                  <a:pt x="6" y="68"/>
                  <a:pt x="6" y="68"/>
                </a:cubicBezTo>
                <a:cubicBezTo>
                  <a:pt x="8" y="69"/>
                  <a:pt x="8" y="69"/>
                  <a:pt x="8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9" y="70"/>
                  <a:pt x="9" y="70"/>
                  <a:pt x="9" y="70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69"/>
                  <a:pt x="14" y="70"/>
                  <a:pt x="15" y="70"/>
                </a:cubicBezTo>
                <a:cubicBezTo>
                  <a:pt x="15" y="70"/>
                  <a:pt x="18" y="67"/>
                  <a:pt x="18" y="67"/>
                </a:cubicBezTo>
                <a:cubicBezTo>
                  <a:pt x="22" y="63"/>
                  <a:pt x="22" y="63"/>
                  <a:pt x="22" y="63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1"/>
                  <a:pt x="24" y="61"/>
                  <a:pt x="24" y="61"/>
                </a:cubicBezTo>
                <a:cubicBezTo>
                  <a:pt x="33" y="57"/>
                  <a:pt x="33" y="57"/>
                  <a:pt x="33" y="57"/>
                </a:cubicBezTo>
                <a:cubicBezTo>
                  <a:pt x="37" y="59"/>
                  <a:pt x="37" y="59"/>
                  <a:pt x="37" y="59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4"/>
                  <a:pt x="40" y="64"/>
                  <a:pt x="40" y="64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59"/>
                  <a:pt x="43" y="59"/>
                  <a:pt x="43" y="59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49"/>
                  <a:pt x="41" y="49"/>
                  <a:pt x="41" y="49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3" y="41"/>
                  <a:pt x="33" y="41"/>
                </a:cubicBezTo>
                <a:cubicBezTo>
                  <a:pt x="32" y="41"/>
                  <a:pt x="28" y="39"/>
                  <a:pt x="28" y="39"/>
                </a:cubicBezTo>
                <a:cubicBezTo>
                  <a:pt x="26" y="34"/>
                  <a:pt x="26" y="34"/>
                  <a:pt x="26" y="34"/>
                </a:cubicBezTo>
                <a:cubicBezTo>
                  <a:pt x="24" y="26"/>
                  <a:pt x="24" y="26"/>
                  <a:pt x="24" y="26"/>
                </a:cubicBezTo>
                <a:cubicBezTo>
                  <a:pt x="26" y="23"/>
                  <a:pt x="26" y="23"/>
                  <a:pt x="26" y="23"/>
                </a:cubicBezTo>
                <a:cubicBezTo>
                  <a:pt x="25" y="16"/>
                  <a:pt x="25" y="16"/>
                  <a:pt x="25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5"/>
                  <a:pt x="37" y="15"/>
                  <a:pt x="37" y="15"/>
                </a:cubicBezTo>
                <a:cubicBezTo>
                  <a:pt x="38" y="16"/>
                  <a:pt x="38" y="16"/>
                  <a:pt x="38" y="16"/>
                </a:cubicBezTo>
                <a:cubicBezTo>
                  <a:pt x="37" y="10"/>
                  <a:pt x="37" y="10"/>
                  <a:pt x="37" y="10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2"/>
                  <a:pt x="39" y="2"/>
                  <a:pt x="39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8" y="1"/>
                  <a:pt x="28" y="1"/>
                  <a:pt x="28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5"/>
                  <a:pt x="27" y="5"/>
                  <a:pt x="27" y="5"/>
                </a:cubicBezTo>
                <a:lnTo>
                  <a:pt x="27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8" name="任意多边形 16781"/>
          <p:cNvSpPr/>
          <p:nvPr/>
        </p:nvSpPr>
        <p:spPr>
          <a:xfrm>
            <a:off x="5678190" y="4312373"/>
            <a:ext cx="204485" cy="154230"/>
          </a:xfrm>
          <a:custGeom>
            <a:avLst/>
            <a:gdLst/>
            <a:ahLst/>
            <a:cxnLst/>
            <a:rect l="0" t="0" r="0" b="0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  <a:lnTo>
                  <a:pt x="114" y="7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9" name="任意多边形 16782"/>
          <p:cNvSpPr/>
          <p:nvPr/>
        </p:nvSpPr>
        <p:spPr>
          <a:xfrm>
            <a:off x="5678190" y="4312373"/>
            <a:ext cx="204485" cy="154230"/>
          </a:xfrm>
          <a:custGeom>
            <a:avLst/>
            <a:gdLst/>
            <a:ahLst/>
            <a:cxnLst/>
            <a:rect l="0" t="0" r="0" b="0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0" name="任意多边形 16783"/>
          <p:cNvSpPr/>
          <p:nvPr/>
        </p:nvSpPr>
        <p:spPr>
          <a:xfrm>
            <a:off x="5813358" y="4425013"/>
            <a:ext cx="25993" cy="6932"/>
          </a:xfrm>
          <a:custGeom>
            <a:avLst/>
            <a:gdLst/>
            <a:ahLst/>
            <a:cxnLst/>
            <a:rect l="0" t="0" r="0" b="0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  <a:lnTo>
                  <a:pt x="0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1" name="任意多边形 16784"/>
          <p:cNvSpPr/>
          <p:nvPr/>
        </p:nvSpPr>
        <p:spPr>
          <a:xfrm>
            <a:off x="5813358" y="4425013"/>
            <a:ext cx="25993" cy="6932"/>
          </a:xfrm>
          <a:custGeom>
            <a:avLst/>
            <a:gdLst/>
            <a:ahLst/>
            <a:cxnLst/>
            <a:rect l="0" t="0" r="0" b="0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2" name="任意多边形 16785"/>
          <p:cNvSpPr/>
          <p:nvPr/>
        </p:nvSpPr>
        <p:spPr>
          <a:xfrm>
            <a:off x="5728444" y="4431945"/>
            <a:ext cx="110907" cy="143833"/>
          </a:xfrm>
          <a:custGeom>
            <a:avLst/>
            <a:gdLst/>
            <a:ahLst/>
            <a:cxnLst/>
            <a:rect l="0" t="0" r="0" b="0"/>
            <a:pathLst>
              <a:path w="78" h="102">
                <a:moveTo>
                  <a:pt x="60" y="6"/>
                </a:moveTo>
                <a:lnTo>
                  <a:pt x="60" y="0"/>
                </a:lnTo>
                <a:lnTo>
                  <a:pt x="36" y="0"/>
                </a:lnTo>
                <a:lnTo>
                  <a:pt x="6" y="0"/>
                </a:lnTo>
                <a:lnTo>
                  <a:pt x="0" y="24"/>
                </a:lnTo>
                <a:lnTo>
                  <a:pt x="12" y="42"/>
                </a:lnTo>
                <a:lnTo>
                  <a:pt x="0" y="66"/>
                </a:lnTo>
                <a:lnTo>
                  <a:pt x="0" y="84"/>
                </a:lnTo>
                <a:lnTo>
                  <a:pt x="6" y="102"/>
                </a:lnTo>
                <a:lnTo>
                  <a:pt x="36" y="102"/>
                </a:lnTo>
                <a:lnTo>
                  <a:pt x="78" y="90"/>
                </a:lnTo>
                <a:lnTo>
                  <a:pt x="60" y="36"/>
                </a:lnTo>
                <a:lnTo>
                  <a:pt x="60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3" name="任意多边形 16786"/>
          <p:cNvSpPr/>
          <p:nvPr/>
        </p:nvSpPr>
        <p:spPr>
          <a:xfrm>
            <a:off x="5893073" y="4321038"/>
            <a:ext cx="324057" cy="291132"/>
          </a:xfrm>
          <a:custGeom>
            <a:avLst/>
            <a:gdLst/>
            <a:ahLst/>
            <a:cxnLst/>
            <a:rect l="0" t="0" r="0" b="0"/>
            <a:pathLst>
              <a:path w="228" h="205">
                <a:moveTo>
                  <a:pt x="120" y="151"/>
                </a:moveTo>
                <a:lnTo>
                  <a:pt x="150" y="163"/>
                </a:lnTo>
                <a:lnTo>
                  <a:pt x="180" y="121"/>
                </a:lnTo>
                <a:lnTo>
                  <a:pt x="198" y="73"/>
                </a:lnTo>
                <a:lnTo>
                  <a:pt x="204" y="55"/>
                </a:lnTo>
                <a:lnTo>
                  <a:pt x="222" y="49"/>
                </a:lnTo>
                <a:lnTo>
                  <a:pt x="228" y="31"/>
                </a:lnTo>
                <a:lnTo>
                  <a:pt x="210" y="25"/>
                </a:lnTo>
                <a:lnTo>
                  <a:pt x="198" y="7"/>
                </a:lnTo>
                <a:lnTo>
                  <a:pt x="204" y="0"/>
                </a:lnTo>
                <a:lnTo>
                  <a:pt x="174" y="25"/>
                </a:lnTo>
                <a:lnTo>
                  <a:pt x="144" y="31"/>
                </a:lnTo>
                <a:lnTo>
                  <a:pt x="108" y="31"/>
                </a:lnTo>
                <a:lnTo>
                  <a:pt x="84" y="43"/>
                </a:lnTo>
                <a:lnTo>
                  <a:pt x="48" y="31"/>
                </a:lnTo>
                <a:lnTo>
                  <a:pt x="24" y="31"/>
                </a:lnTo>
                <a:lnTo>
                  <a:pt x="12" y="49"/>
                </a:lnTo>
                <a:lnTo>
                  <a:pt x="12" y="67"/>
                </a:lnTo>
                <a:lnTo>
                  <a:pt x="12" y="91"/>
                </a:lnTo>
                <a:lnTo>
                  <a:pt x="0" y="133"/>
                </a:lnTo>
                <a:lnTo>
                  <a:pt x="0" y="163"/>
                </a:lnTo>
                <a:lnTo>
                  <a:pt x="24" y="163"/>
                </a:lnTo>
                <a:lnTo>
                  <a:pt x="48" y="193"/>
                </a:lnTo>
                <a:lnTo>
                  <a:pt x="72" y="199"/>
                </a:lnTo>
                <a:lnTo>
                  <a:pt x="96" y="205"/>
                </a:lnTo>
                <a:lnTo>
                  <a:pt x="102" y="175"/>
                </a:lnTo>
                <a:lnTo>
                  <a:pt x="120" y="151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4" name="任意多边形 16787"/>
          <p:cNvSpPr/>
          <p:nvPr/>
        </p:nvSpPr>
        <p:spPr>
          <a:xfrm>
            <a:off x="6208466" y="4431945"/>
            <a:ext cx="350051" cy="204485"/>
          </a:xfrm>
          <a:custGeom>
            <a:avLst/>
            <a:gdLst/>
            <a:ahLst/>
            <a:cxnLst/>
            <a:rect l="0" t="0" r="0" b="0"/>
            <a:pathLst>
              <a:path w="246" h="144">
                <a:moveTo>
                  <a:pt x="78" y="36"/>
                </a:moveTo>
                <a:lnTo>
                  <a:pt x="72" y="48"/>
                </a:lnTo>
                <a:lnTo>
                  <a:pt x="36" y="60"/>
                </a:lnTo>
                <a:lnTo>
                  <a:pt x="12" y="66"/>
                </a:lnTo>
                <a:lnTo>
                  <a:pt x="0" y="102"/>
                </a:lnTo>
                <a:lnTo>
                  <a:pt x="12" y="132"/>
                </a:lnTo>
                <a:lnTo>
                  <a:pt x="18" y="144"/>
                </a:lnTo>
                <a:lnTo>
                  <a:pt x="42" y="132"/>
                </a:lnTo>
                <a:lnTo>
                  <a:pt x="66" y="132"/>
                </a:lnTo>
                <a:lnTo>
                  <a:pt x="78" y="138"/>
                </a:lnTo>
                <a:lnTo>
                  <a:pt x="78" y="114"/>
                </a:lnTo>
                <a:lnTo>
                  <a:pt x="114" y="108"/>
                </a:lnTo>
                <a:lnTo>
                  <a:pt x="144" y="120"/>
                </a:lnTo>
                <a:lnTo>
                  <a:pt x="198" y="108"/>
                </a:lnTo>
                <a:lnTo>
                  <a:pt x="246" y="102"/>
                </a:lnTo>
                <a:lnTo>
                  <a:pt x="246" y="102"/>
                </a:lnTo>
                <a:lnTo>
                  <a:pt x="210" y="66"/>
                </a:lnTo>
                <a:lnTo>
                  <a:pt x="186" y="54"/>
                </a:lnTo>
                <a:lnTo>
                  <a:pt x="168" y="24"/>
                </a:lnTo>
                <a:lnTo>
                  <a:pt x="156" y="0"/>
                </a:lnTo>
                <a:lnTo>
                  <a:pt x="108" y="30"/>
                </a:lnTo>
                <a:lnTo>
                  <a:pt x="78" y="3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5" name="任意多边形 16788"/>
          <p:cNvSpPr/>
          <p:nvPr/>
        </p:nvSpPr>
        <p:spPr>
          <a:xfrm>
            <a:off x="6106222" y="4620834"/>
            <a:ext cx="213151" cy="254740"/>
          </a:xfrm>
          <a:custGeom>
            <a:avLst/>
            <a:gdLst/>
            <a:ahLst/>
            <a:cxnLst/>
            <a:rect l="0" t="0" r="0" b="0"/>
            <a:pathLst>
              <a:path w="150" h="180">
                <a:moveTo>
                  <a:pt x="66" y="162"/>
                </a:moveTo>
                <a:lnTo>
                  <a:pt x="90" y="144"/>
                </a:lnTo>
                <a:lnTo>
                  <a:pt x="114" y="96"/>
                </a:lnTo>
                <a:lnTo>
                  <a:pt x="132" y="78"/>
                </a:lnTo>
                <a:lnTo>
                  <a:pt x="150" y="6"/>
                </a:lnTo>
                <a:lnTo>
                  <a:pt x="138" y="0"/>
                </a:lnTo>
                <a:lnTo>
                  <a:pt x="114" y="0"/>
                </a:lnTo>
                <a:lnTo>
                  <a:pt x="90" y="12"/>
                </a:lnTo>
                <a:lnTo>
                  <a:pt x="72" y="18"/>
                </a:lnTo>
                <a:lnTo>
                  <a:pt x="60" y="30"/>
                </a:lnTo>
                <a:lnTo>
                  <a:pt x="48" y="36"/>
                </a:lnTo>
                <a:lnTo>
                  <a:pt x="48" y="48"/>
                </a:lnTo>
                <a:lnTo>
                  <a:pt x="60" y="54"/>
                </a:lnTo>
                <a:lnTo>
                  <a:pt x="54" y="84"/>
                </a:lnTo>
                <a:lnTo>
                  <a:pt x="48" y="114"/>
                </a:lnTo>
                <a:lnTo>
                  <a:pt x="30" y="114"/>
                </a:lnTo>
                <a:lnTo>
                  <a:pt x="12" y="126"/>
                </a:lnTo>
                <a:lnTo>
                  <a:pt x="0" y="138"/>
                </a:lnTo>
                <a:lnTo>
                  <a:pt x="18" y="156"/>
                </a:lnTo>
                <a:lnTo>
                  <a:pt x="24" y="180"/>
                </a:lnTo>
                <a:lnTo>
                  <a:pt x="42" y="162"/>
                </a:lnTo>
                <a:lnTo>
                  <a:pt x="66" y="16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6" name="任意多边形 16789"/>
          <p:cNvSpPr/>
          <p:nvPr/>
        </p:nvSpPr>
        <p:spPr>
          <a:xfrm>
            <a:off x="6062900" y="4672822"/>
            <a:ext cx="128237" cy="142100"/>
          </a:xfrm>
          <a:custGeom>
            <a:avLst/>
            <a:gdLst/>
            <a:ahLst/>
            <a:cxnLst/>
            <a:rect l="0" t="0" r="0" b="0"/>
            <a:pathLst>
              <a:path w="90" h="102">
                <a:moveTo>
                  <a:pt x="60" y="78"/>
                </a:moveTo>
                <a:lnTo>
                  <a:pt x="78" y="78"/>
                </a:lnTo>
                <a:lnTo>
                  <a:pt x="84" y="48"/>
                </a:lnTo>
                <a:lnTo>
                  <a:pt x="90" y="18"/>
                </a:lnTo>
                <a:lnTo>
                  <a:pt x="78" y="12"/>
                </a:lnTo>
                <a:lnTo>
                  <a:pt x="78" y="0"/>
                </a:lnTo>
                <a:lnTo>
                  <a:pt x="48" y="0"/>
                </a:lnTo>
                <a:lnTo>
                  <a:pt x="0" y="0"/>
                </a:lnTo>
                <a:lnTo>
                  <a:pt x="0" y="18"/>
                </a:lnTo>
                <a:lnTo>
                  <a:pt x="0" y="54"/>
                </a:lnTo>
                <a:lnTo>
                  <a:pt x="30" y="102"/>
                </a:lnTo>
                <a:lnTo>
                  <a:pt x="42" y="90"/>
                </a:lnTo>
                <a:lnTo>
                  <a:pt x="60" y="7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7" name="任意多边形 16790"/>
          <p:cNvSpPr/>
          <p:nvPr/>
        </p:nvSpPr>
        <p:spPr>
          <a:xfrm>
            <a:off x="6028241" y="4390355"/>
            <a:ext cx="204485" cy="282468"/>
          </a:xfrm>
          <a:custGeom>
            <a:avLst/>
            <a:gdLst/>
            <a:ahLst/>
            <a:cxnLst/>
            <a:rect l="0" t="0" r="0" b="0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  <a:lnTo>
                  <a:pt x="144" y="17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8" name="任意多边形 16791"/>
          <p:cNvSpPr/>
          <p:nvPr/>
        </p:nvSpPr>
        <p:spPr>
          <a:xfrm>
            <a:off x="6028241" y="4390355"/>
            <a:ext cx="204485" cy="282468"/>
          </a:xfrm>
          <a:custGeom>
            <a:avLst/>
            <a:gdLst/>
            <a:ahLst/>
            <a:cxnLst/>
            <a:rect l="0" t="0" r="0" b="0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9" name="任意多边形 16792"/>
          <p:cNvSpPr/>
          <p:nvPr/>
        </p:nvSpPr>
        <p:spPr>
          <a:xfrm>
            <a:off x="5839352" y="4379957"/>
            <a:ext cx="69317" cy="171560"/>
          </a:xfrm>
          <a:custGeom>
            <a:avLst/>
            <a:gdLst/>
            <a:ahLst/>
            <a:cxnLst/>
            <a:rect l="0" t="0" r="0" b="0"/>
            <a:pathLst>
              <a:path w="48" h="120">
                <a:moveTo>
                  <a:pt x="48" y="48"/>
                </a:moveTo>
                <a:lnTo>
                  <a:pt x="48" y="24"/>
                </a:lnTo>
                <a:lnTo>
                  <a:pt x="48" y="6"/>
                </a:lnTo>
                <a:lnTo>
                  <a:pt x="42" y="6"/>
                </a:lnTo>
                <a:lnTo>
                  <a:pt x="30" y="0"/>
                </a:lnTo>
                <a:lnTo>
                  <a:pt x="24" y="6"/>
                </a:lnTo>
                <a:lnTo>
                  <a:pt x="6" y="30"/>
                </a:lnTo>
                <a:lnTo>
                  <a:pt x="0" y="30"/>
                </a:lnTo>
                <a:lnTo>
                  <a:pt x="0" y="48"/>
                </a:lnTo>
                <a:lnTo>
                  <a:pt x="6" y="90"/>
                </a:lnTo>
                <a:lnTo>
                  <a:pt x="24" y="120"/>
                </a:lnTo>
                <a:lnTo>
                  <a:pt x="24" y="120"/>
                </a:lnTo>
                <a:lnTo>
                  <a:pt x="36" y="120"/>
                </a:lnTo>
                <a:lnTo>
                  <a:pt x="36" y="90"/>
                </a:lnTo>
                <a:lnTo>
                  <a:pt x="48" y="4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0" name="任意多边形 16793"/>
          <p:cNvSpPr/>
          <p:nvPr/>
        </p:nvSpPr>
        <p:spPr>
          <a:xfrm>
            <a:off x="5813358" y="4425013"/>
            <a:ext cx="60652" cy="135168"/>
          </a:xfrm>
          <a:custGeom>
            <a:avLst/>
            <a:gdLst/>
            <a:ahLst/>
            <a:cxnLst/>
            <a:rect l="0" t="0" r="0" b="0"/>
            <a:pathLst>
              <a:path w="42" h="96">
                <a:moveTo>
                  <a:pt x="18" y="18"/>
                </a:moveTo>
                <a:lnTo>
                  <a:pt x="18" y="0"/>
                </a:lnTo>
                <a:lnTo>
                  <a:pt x="6" y="6"/>
                </a:lnTo>
                <a:lnTo>
                  <a:pt x="0" y="6"/>
                </a:lnTo>
                <a:lnTo>
                  <a:pt x="0" y="12"/>
                </a:lnTo>
                <a:lnTo>
                  <a:pt x="0" y="42"/>
                </a:lnTo>
                <a:lnTo>
                  <a:pt x="18" y="96"/>
                </a:lnTo>
                <a:lnTo>
                  <a:pt x="42" y="90"/>
                </a:lnTo>
                <a:lnTo>
                  <a:pt x="24" y="60"/>
                </a:lnTo>
                <a:lnTo>
                  <a:pt x="18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1" name="任意多边形 16794"/>
          <p:cNvSpPr/>
          <p:nvPr/>
        </p:nvSpPr>
        <p:spPr>
          <a:xfrm>
            <a:off x="6132217" y="5184035"/>
            <a:ext cx="350051" cy="355251"/>
          </a:xfrm>
          <a:custGeom>
            <a:avLst/>
            <a:gdLst/>
            <a:ahLst/>
            <a:cxnLst/>
            <a:rect l="0" t="0" r="0" b="0"/>
            <a:pathLst>
              <a:path w="246" h="252">
                <a:moveTo>
                  <a:pt x="126" y="252"/>
                </a:moveTo>
                <a:lnTo>
                  <a:pt x="144" y="246"/>
                </a:lnTo>
                <a:lnTo>
                  <a:pt x="156" y="162"/>
                </a:lnTo>
                <a:lnTo>
                  <a:pt x="156" y="108"/>
                </a:lnTo>
                <a:lnTo>
                  <a:pt x="168" y="102"/>
                </a:lnTo>
                <a:lnTo>
                  <a:pt x="174" y="36"/>
                </a:lnTo>
                <a:lnTo>
                  <a:pt x="222" y="24"/>
                </a:lnTo>
                <a:lnTo>
                  <a:pt x="240" y="18"/>
                </a:lnTo>
                <a:lnTo>
                  <a:pt x="240" y="18"/>
                </a:lnTo>
                <a:lnTo>
                  <a:pt x="240" y="18"/>
                </a:lnTo>
                <a:lnTo>
                  <a:pt x="246" y="18"/>
                </a:lnTo>
                <a:lnTo>
                  <a:pt x="234" y="12"/>
                </a:lnTo>
                <a:lnTo>
                  <a:pt x="210" y="12"/>
                </a:lnTo>
                <a:lnTo>
                  <a:pt x="216" y="18"/>
                </a:lnTo>
                <a:lnTo>
                  <a:pt x="210" y="12"/>
                </a:lnTo>
                <a:lnTo>
                  <a:pt x="174" y="18"/>
                </a:lnTo>
                <a:lnTo>
                  <a:pt x="126" y="18"/>
                </a:lnTo>
                <a:lnTo>
                  <a:pt x="114" y="12"/>
                </a:lnTo>
                <a:lnTo>
                  <a:pt x="30" y="12"/>
                </a:lnTo>
                <a:lnTo>
                  <a:pt x="18" y="0"/>
                </a:lnTo>
                <a:lnTo>
                  <a:pt x="6" y="6"/>
                </a:lnTo>
                <a:lnTo>
                  <a:pt x="0" y="42"/>
                </a:lnTo>
                <a:lnTo>
                  <a:pt x="42" y="126"/>
                </a:lnTo>
                <a:lnTo>
                  <a:pt x="48" y="144"/>
                </a:lnTo>
                <a:lnTo>
                  <a:pt x="60" y="222"/>
                </a:lnTo>
                <a:lnTo>
                  <a:pt x="90" y="252"/>
                </a:lnTo>
                <a:lnTo>
                  <a:pt x="96" y="240"/>
                </a:lnTo>
                <a:lnTo>
                  <a:pt x="126" y="25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2" name="任意多边形 16795"/>
          <p:cNvSpPr/>
          <p:nvPr/>
        </p:nvSpPr>
        <p:spPr>
          <a:xfrm>
            <a:off x="5839352" y="4210130"/>
            <a:ext cx="86646" cy="102243"/>
          </a:xfrm>
          <a:custGeom>
            <a:avLst/>
            <a:gdLst/>
            <a:ahLst/>
            <a:cxnLst/>
            <a:rect l="0" t="0" r="0" b="0"/>
            <a:pathLst>
              <a:path w="10" h="12">
                <a:moveTo>
                  <a:pt x="0" y="12"/>
                </a:moveTo>
                <a:cubicBezTo>
                  <a:pt x="4" y="11"/>
                  <a:pt x="4" y="11"/>
                  <a:pt x="4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10" y="8"/>
                  <a:pt x="10" y="8"/>
                </a:cubicBezTo>
                <a:cubicBezTo>
                  <a:pt x="10" y="7"/>
                  <a:pt x="10" y="0"/>
                  <a:pt x="10" y="0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3" name="任意多边形 16796"/>
          <p:cNvSpPr/>
          <p:nvPr/>
        </p:nvSpPr>
        <p:spPr>
          <a:xfrm>
            <a:off x="1137920" y="1946927"/>
            <a:ext cx="738227" cy="1006831"/>
          </a:xfrm>
          <a:custGeom>
            <a:avLst/>
            <a:gdLst/>
            <a:ahLst/>
            <a:cxnLst/>
            <a:rect l="0" t="0" r="0" b="0"/>
            <a:pathLst>
              <a:path w="516" h="709">
                <a:moveTo>
                  <a:pt x="504" y="96"/>
                </a:moveTo>
                <a:lnTo>
                  <a:pt x="486" y="78"/>
                </a:lnTo>
                <a:lnTo>
                  <a:pt x="432" y="84"/>
                </a:lnTo>
                <a:lnTo>
                  <a:pt x="354" y="48"/>
                </a:lnTo>
                <a:lnTo>
                  <a:pt x="318" y="54"/>
                </a:lnTo>
                <a:lnTo>
                  <a:pt x="288" y="36"/>
                </a:lnTo>
                <a:lnTo>
                  <a:pt x="282" y="18"/>
                </a:lnTo>
                <a:lnTo>
                  <a:pt x="228" y="0"/>
                </a:lnTo>
                <a:lnTo>
                  <a:pt x="198" y="24"/>
                </a:lnTo>
                <a:lnTo>
                  <a:pt x="150" y="42"/>
                </a:lnTo>
                <a:lnTo>
                  <a:pt x="114" y="66"/>
                </a:lnTo>
                <a:lnTo>
                  <a:pt x="90" y="126"/>
                </a:lnTo>
                <a:lnTo>
                  <a:pt x="42" y="138"/>
                </a:lnTo>
                <a:lnTo>
                  <a:pt x="42" y="174"/>
                </a:lnTo>
                <a:lnTo>
                  <a:pt x="78" y="222"/>
                </a:lnTo>
                <a:lnTo>
                  <a:pt x="114" y="240"/>
                </a:lnTo>
                <a:lnTo>
                  <a:pt x="114" y="264"/>
                </a:lnTo>
                <a:lnTo>
                  <a:pt x="90" y="276"/>
                </a:lnTo>
                <a:lnTo>
                  <a:pt x="60" y="264"/>
                </a:lnTo>
                <a:lnTo>
                  <a:pt x="0" y="306"/>
                </a:lnTo>
                <a:lnTo>
                  <a:pt x="18" y="324"/>
                </a:lnTo>
                <a:lnTo>
                  <a:pt x="42" y="348"/>
                </a:lnTo>
                <a:lnTo>
                  <a:pt x="96" y="348"/>
                </a:lnTo>
                <a:lnTo>
                  <a:pt x="138" y="354"/>
                </a:lnTo>
                <a:lnTo>
                  <a:pt x="120" y="396"/>
                </a:lnTo>
                <a:lnTo>
                  <a:pt x="72" y="414"/>
                </a:lnTo>
                <a:lnTo>
                  <a:pt x="36" y="438"/>
                </a:lnTo>
                <a:lnTo>
                  <a:pt x="30" y="468"/>
                </a:lnTo>
                <a:lnTo>
                  <a:pt x="72" y="498"/>
                </a:lnTo>
                <a:lnTo>
                  <a:pt x="78" y="529"/>
                </a:lnTo>
                <a:lnTo>
                  <a:pt x="108" y="541"/>
                </a:lnTo>
                <a:lnTo>
                  <a:pt x="114" y="583"/>
                </a:lnTo>
                <a:lnTo>
                  <a:pt x="156" y="577"/>
                </a:lnTo>
                <a:lnTo>
                  <a:pt x="210" y="577"/>
                </a:lnTo>
                <a:lnTo>
                  <a:pt x="180" y="631"/>
                </a:lnTo>
                <a:lnTo>
                  <a:pt x="90" y="709"/>
                </a:lnTo>
                <a:lnTo>
                  <a:pt x="192" y="655"/>
                </a:lnTo>
                <a:lnTo>
                  <a:pt x="270" y="571"/>
                </a:lnTo>
                <a:lnTo>
                  <a:pt x="264" y="553"/>
                </a:lnTo>
                <a:lnTo>
                  <a:pt x="312" y="492"/>
                </a:lnTo>
                <a:lnTo>
                  <a:pt x="324" y="517"/>
                </a:lnTo>
                <a:lnTo>
                  <a:pt x="330" y="547"/>
                </a:lnTo>
                <a:lnTo>
                  <a:pt x="366" y="517"/>
                </a:lnTo>
                <a:lnTo>
                  <a:pt x="408" y="492"/>
                </a:lnTo>
                <a:lnTo>
                  <a:pt x="426" y="505"/>
                </a:lnTo>
                <a:lnTo>
                  <a:pt x="516" y="523"/>
                </a:lnTo>
                <a:lnTo>
                  <a:pt x="516" y="96"/>
                </a:lnTo>
                <a:lnTo>
                  <a:pt x="504" y="96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4" name="任意多边形 16797"/>
          <p:cNvSpPr/>
          <p:nvPr/>
        </p:nvSpPr>
        <p:spPr>
          <a:xfrm>
            <a:off x="1876147" y="1905337"/>
            <a:ext cx="2313458" cy="1585629"/>
          </a:xfrm>
          <a:custGeom>
            <a:avLst/>
            <a:gdLst/>
            <a:ahLst/>
            <a:cxnLst/>
            <a:rect l="0" t="0" r="0" b="0"/>
            <a:pathLst>
              <a:path w="1622" h="1117">
                <a:moveTo>
                  <a:pt x="931" y="943"/>
                </a:moveTo>
                <a:lnTo>
                  <a:pt x="973" y="955"/>
                </a:lnTo>
                <a:lnTo>
                  <a:pt x="1075" y="1003"/>
                </a:lnTo>
                <a:lnTo>
                  <a:pt x="1111" y="1081"/>
                </a:lnTo>
                <a:lnTo>
                  <a:pt x="1111" y="1117"/>
                </a:lnTo>
                <a:lnTo>
                  <a:pt x="1190" y="1093"/>
                </a:lnTo>
                <a:lnTo>
                  <a:pt x="1232" y="1057"/>
                </a:lnTo>
                <a:lnTo>
                  <a:pt x="1262" y="1051"/>
                </a:lnTo>
                <a:lnTo>
                  <a:pt x="1322" y="1039"/>
                </a:lnTo>
                <a:lnTo>
                  <a:pt x="1370" y="979"/>
                </a:lnTo>
                <a:lnTo>
                  <a:pt x="1394" y="985"/>
                </a:lnTo>
                <a:lnTo>
                  <a:pt x="1406" y="1045"/>
                </a:lnTo>
                <a:lnTo>
                  <a:pt x="1430" y="1027"/>
                </a:lnTo>
                <a:lnTo>
                  <a:pt x="1448" y="1033"/>
                </a:lnTo>
                <a:lnTo>
                  <a:pt x="1436" y="1051"/>
                </a:lnTo>
                <a:lnTo>
                  <a:pt x="1448" y="1075"/>
                </a:lnTo>
                <a:lnTo>
                  <a:pt x="1502" y="1033"/>
                </a:lnTo>
                <a:lnTo>
                  <a:pt x="1520" y="1009"/>
                </a:lnTo>
                <a:lnTo>
                  <a:pt x="1466" y="1003"/>
                </a:lnTo>
                <a:lnTo>
                  <a:pt x="1442" y="967"/>
                </a:lnTo>
                <a:lnTo>
                  <a:pt x="1460" y="949"/>
                </a:lnTo>
                <a:lnTo>
                  <a:pt x="1466" y="925"/>
                </a:lnTo>
                <a:lnTo>
                  <a:pt x="1382" y="943"/>
                </a:lnTo>
                <a:lnTo>
                  <a:pt x="1340" y="979"/>
                </a:lnTo>
                <a:lnTo>
                  <a:pt x="1358" y="937"/>
                </a:lnTo>
                <a:lnTo>
                  <a:pt x="1400" y="913"/>
                </a:lnTo>
                <a:lnTo>
                  <a:pt x="1424" y="889"/>
                </a:lnTo>
                <a:lnTo>
                  <a:pt x="1496" y="895"/>
                </a:lnTo>
                <a:lnTo>
                  <a:pt x="1550" y="889"/>
                </a:lnTo>
                <a:lnTo>
                  <a:pt x="1592" y="859"/>
                </a:lnTo>
                <a:lnTo>
                  <a:pt x="1622" y="835"/>
                </a:lnTo>
                <a:lnTo>
                  <a:pt x="1598" y="775"/>
                </a:lnTo>
                <a:lnTo>
                  <a:pt x="1592" y="745"/>
                </a:lnTo>
                <a:lnTo>
                  <a:pt x="1514" y="703"/>
                </a:lnTo>
                <a:lnTo>
                  <a:pt x="1514" y="679"/>
                </a:lnTo>
                <a:lnTo>
                  <a:pt x="1448" y="553"/>
                </a:lnTo>
                <a:lnTo>
                  <a:pt x="1430" y="607"/>
                </a:lnTo>
                <a:lnTo>
                  <a:pt x="1388" y="619"/>
                </a:lnTo>
                <a:lnTo>
                  <a:pt x="1376" y="607"/>
                </a:lnTo>
                <a:lnTo>
                  <a:pt x="1358" y="607"/>
                </a:lnTo>
                <a:lnTo>
                  <a:pt x="1358" y="522"/>
                </a:lnTo>
                <a:lnTo>
                  <a:pt x="1322" y="516"/>
                </a:lnTo>
                <a:lnTo>
                  <a:pt x="1292" y="474"/>
                </a:lnTo>
                <a:lnTo>
                  <a:pt x="1262" y="480"/>
                </a:lnTo>
                <a:lnTo>
                  <a:pt x="1226" y="468"/>
                </a:lnTo>
                <a:lnTo>
                  <a:pt x="1202" y="474"/>
                </a:lnTo>
                <a:lnTo>
                  <a:pt x="1202" y="504"/>
                </a:lnTo>
                <a:lnTo>
                  <a:pt x="1202" y="535"/>
                </a:lnTo>
                <a:lnTo>
                  <a:pt x="1196" y="601"/>
                </a:lnTo>
                <a:lnTo>
                  <a:pt x="1190" y="625"/>
                </a:lnTo>
                <a:lnTo>
                  <a:pt x="1226" y="697"/>
                </a:lnTo>
                <a:lnTo>
                  <a:pt x="1166" y="751"/>
                </a:lnTo>
                <a:lnTo>
                  <a:pt x="1178" y="841"/>
                </a:lnTo>
                <a:lnTo>
                  <a:pt x="1154" y="859"/>
                </a:lnTo>
                <a:lnTo>
                  <a:pt x="1130" y="847"/>
                </a:lnTo>
                <a:lnTo>
                  <a:pt x="1117" y="739"/>
                </a:lnTo>
                <a:lnTo>
                  <a:pt x="1057" y="733"/>
                </a:lnTo>
                <a:lnTo>
                  <a:pt x="943" y="667"/>
                </a:lnTo>
                <a:lnTo>
                  <a:pt x="919" y="667"/>
                </a:lnTo>
                <a:lnTo>
                  <a:pt x="901" y="613"/>
                </a:lnTo>
                <a:lnTo>
                  <a:pt x="883" y="595"/>
                </a:lnTo>
                <a:lnTo>
                  <a:pt x="931" y="450"/>
                </a:lnTo>
                <a:lnTo>
                  <a:pt x="961" y="420"/>
                </a:lnTo>
                <a:lnTo>
                  <a:pt x="991" y="402"/>
                </a:lnTo>
                <a:lnTo>
                  <a:pt x="1009" y="402"/>
                </a:lnTo>
                <a:lnTo>
                  <a:pt x="1027" y="342"/>
                </a:lnTo>
                <a:lnTo>
                  <a:pt x="1039" y="294"/>
                </a:lnTo>
                <a:lnTo>
                  <a:pt x="1099" y="282"/>
                </a:lnTo>
                <a:lnTo>
                  <a:pt x="1130" y="258"/>
                </a:lnTo>
                <a:lnTo>
                  <a:pt x="1111" y="204"/>
                </a:lnTo>
                <a:lnTo>
                  <a:pt x="1124" y="168"/>
                </a:lnTo>
                <a:lnTo>
                  <a:pt x="1099" y="138"/>
                </a:lnTo>
                <a:lnTo>
                  <a:pt x="1063" y="132"/>
                </a:lnTo>
                <a:lnTo>
                  <a:pt x="1051" y="192"/>
                </a:lnTo>
                <a:lnTo>
                  <a:pt x="1015" y="246"/>
                </a:lnTo>
                <a:lnTo>
                  <a:pt x="1003" y="180"/>
                </a:lnTo>
                <a:lnTo>
                  <a:pt x="985" y="156"/>
                </a:lnTo>
                <a:lnTo>
                  <a:pt x="961" y="186"/>
                </a:lnTo>
                <a:lnTo>
                  <a:pt x="949" y="156"/>
                </a:lnTo>
                <a:lnTo>
                  <a:pt x="925" y="114"/>
                </a:lnTo>
                <a:lnTo>
                  <a:pt x="913" y="60"/>
                </a:lnTo>
                <a:lnTo>
                  <a:pt x="877" y="0"/>
                </a:lnTo>
                <a:lnTo>
                  <a:pt x="847" y="84"/>
                </a:lnTo>
                <a:lnTo>
                  <a:pt x="847" y="114"/>
                </a:lnTo>
                <a:lnTo>
                  <a:pt x="889" y="150"/>
                </a:lnTo>
                <a:lnTo>
                  <a:pt x="895" y="186"/>
                </a:lnTo>
                <a:lnTo>
                  <a:pt x="865" y="216"/>
                </a:lnTo>
                <a:lnTo>
                  <a:pt x="847" y="204"/>
                </a:lnTo>
                <a:lnTo>
                  <a:pt x="823" y="204"/>
                </a:lnTo>
                <a:lnTo>
                  <a:pt x="811" y="234"/>
                </a:lnTo>
                <a:lnTo>
                  <a:pt x="769" y="222"/>
                </a:lnTo>
                <a:lnTo>
                  <a:pt x="709" y="222"/>
                </a:lnTo>
                <a:lnTo>
                  <a:pt x="673" y="198"/>
                </a:lnTo>
                <a:lnTo>
                  <a:pt x="619" y="210"/>
                </a:lnTo>
                <a:lnTo>
                  <a:pt x="625" y="228"/>
                </a:lnTo>
                <a:lnTo>
                  <a:pt x="631" y="264"/>
                </a:lnTo>
                <a:lnTo>
                  <a:pt x="613" y="258"/>
                </a:lnTo>
                <a:lnTo>
                  <a:pt x="583" y="222"/>
                </a:lnTo>
                <a:lnTo>
                  <a:pt x="517" y="234"/>
                </a:lnTo>
                <a:lnTo>
                  <a:pt x="487" y="210"/>
                </a:lnTo>
                <a:lnTo>
                  <a:pt x="499" y="186"/>
                </a:lnTo>
                <a:lnTo>
                  <a:pt x="457" y="174"/>
                </a:lnTo>
                <a:lnTo>
                  <a:pt x="409" y="150"/>
                </a:lnTo>
                <a:lnTo>
                  <a:pt x="343" y="132"/>
                </a:lnTo>
                <a:lnTo>
                  <a:pt x="301" y="144"/>
                </a:lnTo>
                <a:lnTo>
                  <a:pt x="259" y="96"/>
                </a:lnTo>
                <a:lnTo>
                  <a:pt x="145" y="150"/>
                </a:lnTo>
                <a:lnTo>
                  <a:pt x="115" y="180"/>
                </a:lnTo>
                <a:lnTo>
                  <a:pt x="67" y="168"/>
                </a:lnTo>
                <a:lnTo>
                  <a:pt x="37" y="138"/>
                </a:lnTo>
                <a:lnTo>
                  <a:pt x="0" y="126"/>
                </a:lnTo>
                <a:lnTo>
                  <a:pt x="0" y="553"/>
                </a:lnTo>
                <a:lnTo>
                  <a:pt x="0" y="553"/>
                </a:lnTo>
                <a:lnTo>
                  <a:pt x="61" y="583"/>
                </a:lnTo>
                <a:lnTo>
                  <a:pt x="109" y="559"/>
                </a:lnTo>
                <a:lnTo>
                  <a:pt x="175" y="679"/>
                </a:lnTo>
                <a:lnTo>
                  <a:pt x="217" y="709"/>
                </a:lnTo>
                <a:lnTo>
                  <a:pt x="211" y="757"/>
                </a:lnTo>
                <a:lnTo>
                  <a:pt x="229" y="793"/>
                </a:lnTo>
                <a:lnTo>
                  <a:pt x="277" y="859"/>
                </a:lnTo>
                <a:lnTo>
                  <a:pt x="343" y="901"/>
                </a:lnTo>
                <a:lnTo>
                  <a:pt x="349" y="931"/>
                </a:lnTo>
                <a:lnTo>
                  <a:pt x="871" y="931"/>
                </a:lnTo>
                <a:lnTo>
                  <a:pt x="931" y="943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5" name="任意多边形 16798"/>
          <p:cNvSpPr/>
          <p:nvPr/>
        </p:nvSpPr>
        <p:spPr>
          <a:xfrm>
            <a:off x="2312845" y="3225828"/>
            <a:ext cx="1566566" cy="809278"/>
          </a:xfrm>
          <a:custGeom>
            <a:avLst/>
            <a:gdLst/>
            <a:ahLst/>
            <a:cxnLst/>
            <a:rect l="0" t="0" r="0" b="0"/>
            <a:pathLst>
              <a:path w="1099" h="571">
                <a:moveTo>
                  <a:pt x="252" y="439"/>
                </a:moveTo>
                <a:lnTo>
                  <a:pt x="300" y="439"/>
                </a:lnTo>
                <a:lnTo>
                  <a:pt x="318" y="427"/>
                </a:lnTo>
                <a:lnTo>
                  <a:pt x="348" y="433"/>
                </a:lnTo>
                <a:lnTo>
                  <a:pt x="396" y="487"/>
                </a:lnTo>
                <a:lnTo>
                  <a:pt x="432" y="475"/>
                </a:lnTo>
                <a:lnTo>
                  <a:pt x="456" y="493"/>
                </a:lnTo>
                <a:lnTo>
                  <a:pt x="474" y="523"/>
                </a:lnTo>
                <a:lnTo>
                  <a:pt x="498" y="547"/>
                </a:lnTo>
                <a:lnTo>
                  <a:pt x="528" y="553"/>
                </a:lnTo>
                <a:lnTo>
                  <a:pt x="528" y="553"/>
                </a:lnTo>
                <a:lnTo>
                  <a:pt x="528" y="511"/>
                </a:lnTo>
                <a:lnTo>
                  <a:pt x="552" y="487"/>
                </a:lnTo>
                <a:lnTo>
                  <a:pt x="570" y="469"/>
                </a:lnTo>
                <a:lnTo>
                  <a:pt x="630" y="475"/>
                </a:lnTo>
                <a:lnTo>
                  <a:pt x="666" y="475"/>
                </a:lnTo>
                <a:lnTo>
                  <a:pt x="714" y="463"/>
                </a:lnTo>
                <a:lnTo>
                  <a:pt x="744" y="463"/>
                </a:lnTo>
                <a:lnTo>
                  <a:pt x="774" y="457"/>
                </a:lnTo>
                <a:lnTo>
                  <a:pt x="780" y="487"/>
                </a:lnTo>
                <a:lnTo>
                  <a:pt x="792" y="529"/>
                </a:lnTo>
                <a:lnTo>
                  <a:pt x="829" y="565"/>
                </a:lnTo>
                <a:lnTo>
                  <a:pt x="847" y="571"/>
                </a:lnTo>
                <a:lnTo>
                  <a:pt x="841" y="511"/>
                </a:lnTo>
                <a:lnTo>
                  <a:pt x="817" y="445"/>
                </a:lnTo>
                <a:lnTo>
                  <a:pt x="847" y="409"/>
                </a:lnTo>
                <a:lnTo>
                  <a:pt x="877" y="397"/>
                </a:lnTo>
                <a:lnTo>
                  <a:pt x="931" y="343"/>
                </a:lnTo>
                <a:lnTo>
                  <a:pt x="925" y="307"/>
                </a:lnTo>
                <a:lnTo>
                  <a:pt x="919" y="271"/>
                </a:lnTo>
                <a:lnTo>
                  <a:pt x="937" y="283"/>
                </a:lnTo>
                <a:lnTo>
                  <a:pt x="943" y="277"/>
                </a:lnTo>
                <a:lnTo>
                  <a:pt x="937" y="253"/>
                </a:lnTo>
                <a:lnTo>
                  <a:pt x="949" y="253"/>
                </a:lnTo>
                <a:lnTo>
                  <a:pt x="967" y="247"/>
                </a:lnTo>
                <a:lnTo>
                  <a:pt x="979" y="217"/>
                </a:lnTo>
                <a:lnTo>
                  <a:pt x="1003" y="211"/>
                </a:lnTo>
                <a:lnTo>
                  <a:pt x="1039" y="193"/>
                </a:lnTo>
                <a:lnTo>
                  <a:pt x="1039" y="144"/>
                </a:lnTo>
                <a:lnTo>
                  <a:pt x="1099" y="114"/>
                </a:lnTo>
                <a:lnTo>
                  <a:pt x="1087" y="54"/>
                </a:lnTo>
                <a:lnTo>
                  <a:pt x="1063" y="48"/>
                </a:lnTo>
                <a:lnTo>
                  <a:pt x="1015" y="108"/>
                </a:lnTo>
                <a:lnTo>
                  <a:pt x="955" y="120"/>
                </a:lnTo>
                <a:lnTo>
                  <a:pt x="925" y="126"/>
                </a:lnTo>
                <a:lnTo>
                  <a:pt x="883" y="162"/>
                </a:lnTo>
                <a:lnTo>
                  <a:pt x="804" y="186"/>
                </a:lnTo>
                <a:lnTo>
                  <a:pt x="804" y="150"/>
                </a:lnTo>
                <a:lnTo>
                  <a:pt x="768" y="72"/>
                </a:lnTo>
                <a:lnTo>
                  <a:pt x="666" y="24"/>
                </a:lnTo>
                <a:lnTo>
                  <a:pt x="624" y="12"/>
                </a:lnTo>
                <a:lnTo>
                  <a:pt x="564" y="0"/>
                </a:lnTo>
                <a:lnTo>
                  <a:pt x="42" y="0"/>
                </a:lnTo>
                <a:lnTo>
                  <a:pt x="48" y="36"/>
                </a:lnTo>
                <a:lnTo>
                  <a:pt x="30" y="48"/>
                </a:lnTo>
                <a:lnTo>
                  <a:pt x="36" y="24"/>
                </a:lnTo>
                <a:lnTo>
                  <a:pt x="0" y="12"/>
                </a:lnTo>
                <a:lnTo>
                  <a:pt x="18" y="78"/>
                </a:lnTo>
                <a:lnTo>
                  <a:pt x="12" y="126"/>
                </a:lnTo>
                <a:lnTo>
                  <a:pt x="0" y="174"/>
                </a:lnTo>
                <a:lnTo>
                  <a:pt x="12" y="211"/>
                </a:lnTo>
                <a:lnTo>
                  <a:pt x="12" y="235"/>
                </a:lnTo>
                <a:lnTo>
                  <a:pt x="42" y="295"/>
                </a:lnTo>
                <a:lnTo>
                  <a:pt x="66" y="337"/>
                </a:lnTo>
                <a:lnTo>
                  <a:pt x="84" y="367"/>
                </a:lnTo>
                <a:lnTo>
                  <a:pt x="138" y="403"/>
                </a:lnTo>
                <a:lnTo>
                  <a:pt x="144" y="415"/>
                </a:lnTo>
                <a:lnTo>
                  <a:pt x="192" y="409"/>
                </a:lnTo>
                <a:lnTo>
                  <a:pt x="252" y="439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6" name="任意多边形 16799"/>
          <p:cNvSpPr/>
          <p:nvPr/>
        </p:nvSpPr>
        <p:spPr>
          <a:xfrm>
            <a:off x="3312743" y="4324503"/>
            <a:ext cx="121305" cy="123038"/>
          </a:xfrm>
          <a:custGeom>
            <a:avLst/>
            <a:gdLst/>
            <a:ahLst/>
            <a:cxnLst/>
            <a:rect l="0" t="0" r="0" b="0"/>
            <a:pathLst>
              <a:path w="14" h="14">
                <a:moveTo>
                  <a:pt x="14" y="14"/>
                </a:moveTo>
                <a:cubicBezTo>
                  <a:pt x="14" y="12"/>
                  <a:pt x="13" y="11"/>
                  <a:pt x="13" y="11"/>
                </a:cubicBezTo>
                <a:cubicBezTo>
                  <a:pt x="14" y="0"/>
                  <a:pt x="14" y="0"/>
                  <a:pt x="14" y="0"/>
                </a:cubicBezTo>
                <a:cubicBezTo>
                  <a:pt x="7" y="3"/>
                  <a:pt x="7" y="3"/>
                  <a:pt x="7" y="3"/>
                </a:cubicBezTo>
                <a:cubicBezTo>
                  <a:pt x="0" y="6"/>
                  <a:pt x="0" y="6"/>
                  <a:pt x="0" y="6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3"/>
                  <a:pt x="9" y="13"/>
                  <a:pt x="9" y="13"/>
                </a:cubicBezTo>
                <a:lnTo>
                  <a:pt x="14" y="1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7" name="任意多边形 16800"/>
          <p:cNvSpPr/>
          <p:nvPr/>
        </p:nvSpPr>
        <p:spPr>
          <a:xfrm>
            <a:off x="3356067" y="4437144"/>
            <a:ext cx="103976" cy="76249"/>
          </a:xfrm>
          <a:custGeom>
            <a:avLst/>
            <a:gdLst/>
            <a:ahLst/>
            <a:cxnLst/>
            <a:rect l="0" t="0" r="0" b="0"/>
            <a:pathLst>
              <a:path w="12" h="9">
                <a:moveTo>
                  <a:pt x="9" y="1"/>
                </a:moveTo>
                <a:cubicBezTo>
                  <a:pt x="4" y="0"/>
                  <a:pt x="4" y="0"/>
                  <a:pt x="4" y="0"/>
                </a:cubicBezTo>
                <a:cubicBezTo>
                  <a:pt x="0" y="1"/>
                  <a:pt x="0" y="1"/>
                  <a:pt x="0" y="1"/>
                </a:cubicBezTo>
                <a:cubicBezTo>
                  <a:pt x="2" y="3"/>
                  <a:pt x="2" y="3"/>
                  <a:pt x="2" y="3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5"/>
                  <a:pt x="12" y="5"/>
                  <a:pt x="12" y="5"/>
                </a:cubicBezTo>
                <a:cubicBezTo>
                  <a:pt x="11" y="4"/>
                  <a:pt x="10" y="2"/>
                  <a:pt x="9" y="1"/>
                </a:cubicBez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8" name="任意多边形 16801"/>
          <p:cNvSpPr/>
          <p:nvPr/>
        </p:nvSpPr>
        <p:spPr>
          <a:xfrm>
            <a:off x="3451378" y="4480467"/>
            <a:ext cx="154231" cy="65851"/>
          </a:xfrm>
          <a:custGeom>
            <a:avLst/>
            <a:gdLst/>
            <a:ahLst/>
            <a:cxnLst/>
            <a:rect l="0" t="0" r="0" b="0"/>
            <a:pathLst>
              <a:path w="18" h="8">
                <a:moveTo>
                  <a:pt x="14" y="1"/>
                </a:moveTo>
                <a:cubicBezTo>
                  <a:pt x="9" y="1"/>
                  <a:pt x="9" y="1"/>
                  <a:pt x="9" y="1"/>
                </a:cubicBezTo>
                <a:cubicBezTo>
                  <a:pt x="9" y="1"/>
                  <a:pt x="3" y="2"/>
                  <a:pt x="2" y="1"/>
                </a:cubicBezTo>
                <a:cubicBezTo>
                  <a:pt x="1" y="1"/>
                  <a:pt x="1" y="1"/>
                  <a:pt x="1" y="0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3" y="7"/>
                  <a:pt x="4" y="8"/>
                </a:cubicBezTo>
                <a:cubicBezTo>
                  <a:pt x="5" y="8"/>
                  <a:pt x="6" y="8"/>
                  <a:pt x="6" y="8"/>
                </a:cubicBezTo>
                <a:cubicBezTo>
                  <a:pt x="7" y="6"/>
                  <a:pt x="7" y="6"/>
                  <a:pt x="7" y="6"/>
                </a:cubicBezTo>
                <a:cubicBezTo>
                  <a:pt x="10" y="3"/>
                  <a:pt x="10" y="3"/>
                  <a:pt x="10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7"/>
                  <a:pt x="15" y="7"/>
                  <a:pt x="15" y="7"/>
                </a:cubicBezTo>
                <a:cubicBezTo>
                  <a:pt x="18" y="4"/>
                  <a:pt x="18" y="4"/>
                  <a:pt x="18" y="4"/>
                </a:cubicBezTo>
                <a:lnTo>
                  <a:pt x="14" y="1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9" name="任意多边形 16802"/>
          <p:cNvSpPr/>
          <p:nvPr/>
        </p:nvSpPr>
        <p:spPr>
          <a:xfrm>
            <a:off x="3553621" y="4404218"/>
            <a:ext cx="317125" cy="348319"/>
          </a:xfrm>
          <a:custGeom>
            <a:avLst/>
            <a:gdLst/>
            <a:ahLst/>
            <a:cxnLst/>
            <a:rect l="0" t="0" r="0" b="0"/>
            <a:pathLst>
              <a:path w="37" h="41">
                <a:moveTo>
                  <a:pt x="37" y="34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27"/>
                  <a:pt x="37" y="27"/>
                  <a:pt x="37" y="27"/>
                </a:cubicBezTo>
                <a:cubicBezTo>
                  <a:pt x="35" y="23"/>
                  <a:pt x="35" y="23"/>
                  <a:pt x="35" y="23"/>
                </a:cubicBezTo>
                <a:cubicBezTo>
                  <a:pt x="36" y="21"/>
                  <a:pt x="36" y="21"/>
                  <a:pt x="36" y="21"/>
                </a:cubicBezTo>
                <a:cubicBezTo>
                  <a:pt x="31" y="20"/>
                  <a:pt x="31" y="20"/>
                  <a:pt x="31" y="20"/>
                </a:cubicBezTo>
                <a:cubicBezTo>
                  <a:pt x="21" y="16"/>
                  <a:pt x="21" y="16"/>
                  <a:pt x="21" y="16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3"/>
                  <a:pt x="20" y="3"/>
                  <a:pt x="20" y="3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17" y="2"/>
                  <a:pt x="17" y="2"/>
                  <a:pt x="17" y="2"/>
                </a:cubicBezTo>
                <a:cubicBezTo>
                  <a:pt x="13" y="4"/>
                  <a:pt x="13" y="4"/>
                  <a:pt x="13" y="4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6" y="13"/>
                  <a:pt x="6" y="13"/>
                  <a:pt x="6" y="13"/>
                </a:cubicBezTo>
                <a:cubicBezTo>
                  <a:pt x="3" y="16"/>
                  <a:pt x="3" y="16"/>
                  <a:pt x="3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6"/>
                  <a:pt x="5" y="26"/>
                  <a:pt x="5" y="26"/>
                </a:cubicBezTo>
                <a:cubicBezTo>
                  <a:pt x="6" y="30"/>
                  <a:pt x="6" y="30"/>
                  <a:pt x="6" y="30"/>
                </a:cubicBezTo>
                <a:cubicBezTo>
                  <a:pt x="2" y="33"/>
                  <a:pt x="2" y="33"/>
                  <a:pt x="2" y="33"/>
                </a:cubicBezTo>
                <a:cubicBezTo>
                  <a:pt x="0" y="35"/>
                  <a:pt x="0" y="35"/>
                  <a:pt x="0" y="35"/>
                </a:cubicBezTo>
                <a:cubicBezTo>
                  <a:pt x="8" y="38"/>
                  <a:pt x="8" y="38"/>
                  <a:pt x="8" y="38"/>
                </a:cubicBezTo>
                <a:cubicBezTo>
                  <a:pt x="12" y="41"/>
                  <a:pt x="12" y="41"/>
                  <a:pt x="12" y="41"/>
                </a:cubicBez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0" name="任意多边形 16803"/>
          <p:cNvSpPr/>
          <p:nvPr/>
        </p:nvSpPr>
        <p:spPr>
          <a:xfrm>
            <a:off x="3657596" y="4693617"/>
            <a:ext cx="213150" cy="152498"/>
          </a:xfrm>
          <a:custGeom>
            <a:avLst/>
            <a:gdLst/>
            <a:ahLst/>
            <a:cxnLst/>
            <a:rect l="0" t="0" r="0" b="0"/>
            <a:pathLst>
              <a:path w="150" h="108">
                <a:moveTo>
                  <a:pt x="0" y="42"/>
                </a:moveTo>
                <a:lnTo>
                  <a:pt x="0" y="42"/>
                </a:lnTo>
                <a:lnTo>
                  <a:pt x="30" y="60"/>
                </a:lnTo>
                <a:lnTo>
                  <a:pt x="48" y="78"/>
                </a:lnTo>
                <a:lnTo>
                  <a:pt x="72" y="78"/>
                </a:lnTo>
                <a:lnTo>
                  <a:pt x="84" y="96"/>
                </a:lnTo>
                <a:lnTo>
                  <a:pt x="90" y="90"/>
                </a:lnTo>
                <a:lnTo>
                  <a:pt x="84" y="96"/>
                </a:lnTo>
                <a:lnTo>
                  <a:pt x="96" y="108"/>
                </a:lnTo>
                <a:lnTo>
                  <a:pt x="108" y="42"/>
                </a:lnTo>
                <a:lnTo>
                  <a:pt x="102" y="12"/>
                </a:lnTo>
                <a:lnTo>
                  <a:pt x="150" y="0"/>
                </a:lnTo>
                <a:lnTo>
                  <a:pt x="0" y="42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1" name="任意多边形 16804"/>
          <p:cNvSpPr/>
          <p:nvPr/>
        </p:nvSpPr>
        <p:spPr>
          <a:xfrm>
            <a:off x="3657596" y="4693617"/>
            <a:ext cx="213150" cy="152498"/>
          </a:xfrm>
          <a:custGeom>
            <a:avLst/>
            <a:gdLst/>
            <a:ahLst/>
            <a:cxnLst/>
            <a:rect l="0" t="0" r="0" b="0"/>
            <a:pathLst>
              <a:path w="150" h="108">
                <a:moveTo>
                  <a:pt x="0" y="42"/>
                </a:moveTo>
                <a:lnTo>
                  <a:pt x="0" y="42"/>
                </a:lnTo>
                <a:lnTo>
                  <a:pt x="30" y="60"/>
                </a:lnTo>
                <a:lnTo>
                  <a:pt x="48" y="78"/>
                </a:lnTo>
                <a:lnTo>
                  <a:pt x="72" y="78"/>
                </a:lnTo>
                <a:lnTo>
                  <a:pt x="84" y="96"/>
                </a:lnTo>
                <a:lnTo>
                  <a:pt x="90" y="90"/>
                </a:lnTo>
                <a:lnTo>
                  <a:pt x="84" y="96"/>
                </a:lnTo>
                <a:lnTo>
                  <a:pt x="96" y="108"/>
                </a:lnTo>
                <a:lnTo>
                  <a:pt x="108" y="42"/>
                </a:lnTo>
                <a:lnTo>
                  <a:pt x="102" y="12"/>
                </a:lnTo>
                <a:lnTo>
                  <a:pt x="150" y="0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2" name="任意多边形 16805"/>
          <p:cNvSpPr/>
          <p:nvPr/>
        </p:nvSpPr>
        <p:spPr>
          <a:xfrm>
            <a:off x="4033641" y="4504728"/>
            <a:ext cx="128237" cy="195821"/>
          </a:xfrm>
          <a:custGeom>
            <a:avLst/>
            <a:gdLst/>
            <a:ahLst/>
            <a:cxnLst/>
            <a:rect l="0" t="0" r="0" b="0"/>
            <a:pathLst>
              <a:path w="90" h="138">
                <a:moveTo>
                  <a:pt x="90" y="126"/>
                </a:moveTo>
                <a:lnTo>
                  <a:pt x="78" y="102"/>
                </a:lnTo>
                <a:lnTo>
                  <a:pt x="66" y="78"/>
                </a:lnTo>
                <a:lnTo>
                  <a:pt x="84" y="60"/>
                </a:lnTo>
                <a:lnTo>
                  <a:pt x="90" y="42"/>
                </a:lnTo>
                <a:lnTo>
                  <a:pt x="66" y="36"/>
                </a:lnTo>
                <a:lnTo>
                  <a:pt x="60" y="18"/>
                </a:lnTo>
                <a:lnTo>
                  <a:pt x="36" y="0"/>
                </a:lnTo>
                <a:lnTo>
                  <a:pt x="12" y="24"/>
                </a:lnTo>
                <a:lnTo>
                  <a:pt x="0" y="42"/>
                </a:lnTo>
                <a:lnTo>
                  <a:pt x="6" y="60"/>
                </a:lnTo>
                <a:lnTo>
                  <a:pt x="18" y="66"/>
                </a:lnTo>
                <a:lnTo>
                  <a:pt x="30" y="84"/>
                </a:lnTo>
                <a:lnTo>
                  <a:pt x="24" y="120"/>
                </a:lnTo>
                <a:lnTo>
                  <a:pt x="42" y="138"/>
                </a:lnTo>
                <a:lnTo>
                  <a:pt x="60" y="132"/>
                </a:lnTo>
                <a:lnTo>
                  <a:pt x="90" y="126"/>
                </a:lnTo>
                <a:lnTo>
                  <a:pt x="90" y="126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3" name="任意多边形 16806"/>
          <p:cNvSpPr/>
          <p:nvPr/>
        </p:nvSpPr>
        <p:spPr>
          <a:xfrm>
            <a:off x="4033641" y="4504728"/>
            <a:ext cx="128237" cy="195821"/>
          </a:xfrm>
          <a:custGeom>
            <a:avLst/>
            <a:gdLst/>
            <a:ahLst/>
            <a:cxnLst/>
            <a:rect l="0" t="0" r="0" b="0"/>
            <a:pathLst>
              <a:path w="90" h="138">
                <a:moveTo>
                  <a:pt x="90" y="126"/>
                </a:moveTo>
                <a:lnTo>
                  <a:pt x="78" y="102"/>
                </a:lnTo>
                <a:lnTo>
                  <a:pt x="66" y="78"/>
                </a:lnTo>
                <a:lnTo>
                  <a:pt x="84" y="60"/>
                </a:lnTo>
                <a:lnTo>
                  <a:pt x="90" y="42"/>
                </a:lnTo>
                <a:lnTo>
                  <a:pt x="66" y="36"/>
                </a:lnTo>
                <a:lnTo>
                  <a:pt x="60" y="18"/>
                </a:lnTo>
                <a:lnTo>
                  <a:pt x="36" y="0"/>
                </a:lnTo>
                <a:lnTo>
                  <a:pt x="12" y="24"/>
                </a:lnTo>
                <a:lnTo>
                  <a:pt x="0" y="42"/>
                </a:lnTo>
                <a:lnTo>
                  <a:pt x="6" y="60"/>
                </a:lnTo>
                <a:lnTo>
                  <a:pt x="18" y="66"/>
                </a:lnTo>
                <a:lnTo>
                  <a:pt x="30" y="84"/>
                </a:lnTo>
                <a:lnTo>
                  <a:pt x="24" y="120"/>
                </a:lnTo>
                <a:lnTo>
                  <a:pt x="42" y="138"/>
                </a:lnTo>
                <a:lnTo>
                  <a:pt x="60" y="132"/>
                </a:lnTo>
                <a:lnTo>
                  <a:pt x="90" y="126"/>
                </a:lnTo>
                <a:lnTo>
                  <a:pt x="90" y="126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4" name="任意多边形 16807"/>
          <p:cNvSpPr/>
          <p:nvPr/>
        </p:nvSpPr>
        <p:spPr>
          <a:xfrm>
            <a:off x="4224263" y="4582710"/>
            <a:ext cx="83181" cy="102242"/>
          </a:xfrm>
          <a:custGeom>
            <a:avLst/>
            <a:gdLst/>
            <a:ahLst/>
            <a:cxnLst/>
            <a:rect l="0" t="0" r="0" b="0"/>
            <a:pathLst>
              <a:path w="60" h="72">
                <a:moveTo>
                  <a:pt x="6" y="42"/>
                </a:moveTo>
                <a:lnTo>
                  <a:pt x="6" y="66"/>
                </a:lnTo>
                <a:lnTo>
                  <a:pt x="12" y="72"/>
                </a:lnTo>
                <a:lnTo>
                  <a:pt x="36" y="60"/>
                </a:lnTo>
                <a:lnTo>
                  <a:pt x="60" y="24"/>
                </a:lnTo>
                <a:lnTo>
                  <a:pt x="18" y="0"/>
                </a:lnTo>
                <a:lnTo>
                  <a:pt x="6" y="0"/>
                </a:lnTo>
                <a:lnTo>
                  <a:pt x="0" y="18"/>
                </a:lnTo>
                <a:lnTo>
                  <a:pt x="6" y="42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5" name="任意多边形 16809"/>
          <p:cNvSpPr/>
          <p:nvPr/>
        </p:nvSpPr>
        <p:spPr>
          <a:xfrm>
            <a:off x="3990319" y="5270682"/>
            <a:ext cx="242610" cy="225281"/>
          </a:xfrm>
          <a:custGeom>
            <a:avLst/>
            <a:gdLst/>
            <a:ahLst/>
            <a:cxnLst/>
            <a:rect l="0" t="0" r="0" b="0"/>
            <a:pathLst>
              <a:path w="168" h="156">
                <a:moveTo>
                  <a:pt x="48" y="0"/>
                </a:moveTo>
                <a:lnTo>
                  <a:pt x="0" y="36"/>
                </a:lnTo>
                <a:lnTo>
                  <a:pt x="0" y="48"/>
                </a:lnTo>
                <a:lnTo>
                  <a:pt x="18" y="72"/>
                </a:lnTo>
                <a:lnTo>
                  <a:pt x="36" y="84"/>
                </a:lnTo>
                <a:lnTo>
                  <a:pt x="72" y="96"/>
                </a:lnTo>
                <a:lnTo>
                  <a:pt x="90" y="108"/>
                </a:lnTo>
                <a:lnTo>
                  <a:pt x="84" y="150"/>
                </a:lnTo>
                <a:lnTo>
                  <a:pt x="114" y="156"/>
                </a:lnTo>
                <a:lnTo>
                  <a:pt x="150" y="138"/>
                </a:lnTo>
                <a:lnTo>
                  <a:pt x="168" y="126"/>
                </a:lnTo>
                <a:lnTo>
                  <a:pt x="162" y="114"/>
                </a:lnTo>
                <a:lnTo>
                  <a:pt x="162" y="90"/>
                </a:lnTo>
                <a:lnTo>
                  <a:pt x="144" y="84"/>
                </a:lnTo>
                <a:lnTo>
                  <a:pt x="120" y="54"/>
                </a:lnTo>
                <a:lnTo>
                  <a:pt x="108" y="42"/>
                </a:lnTo>
                <a:lnTo>
                  <a:pt x="90" y="12"/>
                </a:lnTo>
                <a:lnTo>
                  <a:pt x="90" y="6"/>
                </a:lnTo>
                <a:lnTo>
                  <a:pt x="78" y="0"/>
                </a:lnTo>
                <a:lnTo>
                  <a:pt x="48" y="0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6" name="任意多边形 16810"/>
          <p:cNvSpPr/>
          <p:nvPr/>
        </p:nvSpPr>
        <p:spPr>
          <a:xfrm>
            <a:off x="4113356" y="5587808"/>
            <a:ext cx="143834" cy="161162"/>
          </a:xfrm>
          <a:custGeom>
            <a:avLst/>
            <a:gdLst/>
            <a:ahLst/>
            <a:cxnLst/>
            <a:rect l="0" t="0" r="0" b="0"/>
            <a:pathLst>
              <a:path w="102" h="114">
                <a:moveTo>
                  <a:pt x="66" y="24"/>
                </a:moveTo>
                <a:lnTo>
                  <a:pt x="36" y="6"/>
                </a:lnTo>
                <a:lnTo>
                  <a:pt x="18" y="0"/>
                </a:lnTo>
                <a:lnTo>
                  <a:pt x="6" y="18"/>
                </a:lnTo>
                <a:lnTo>
                  <a:pt x="0" y="48"/>
                </a:lnTo>
                <a:lnTo>
                  <a:pt x="0" y="78"/>
                </a:lnTo>
                <a:lnTo>
                  <a:pt x="24" y="96"/>
                </a:lnTo>
                <a:lnTo>
                  <a:pt x="36" y="108"/>
                </a:lnTo>
                <a:lnTo>
                  <a:pt x="66" y="114"/>
                </a:lnTo>
                <a:lnTo>
                  <a:pt x="96" y="90"/>
                </a:lnTo>
                <a:lnTo>
                  <a:pt x="102" y="78"/>
                </a:lnTo>
                <a:lnTo>
                  <a:pt x="84" y="42"/>
                </a:lnTo>
                <a:lnTo>
                  <a:pt x="66" y="2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7" name="任意多边形 16811"/>
          <p:cNvSpPr/>
          <p:nvPr/>
        </p:nvSpPr>
        <p:spPr>
          <a:xfrm>
            <a:off x="3801429" y="5009010"/>
            <a:ext cx="318859" cy="348318"/>
          </a:xfrm>
          <a:custGeom>
            <a:avLst/>
            <a:gdLst/>
            <a:ahLst/>
            <a:cxnLst/>
            <a:rect l="0" t="0" r="0" b="0"/>
            <a:pathLst>
              <a:path w="37" h="41">
                <a:moveTo>
                  <a:pt x="22" y="39"/>
                </a:moveTo>
                <a:cubicBezTo>
                  <a:pt x="22" y="37"/>
                  <a:pt x="22" y="37"/>
                  <a:pt x="22" y="37"/>
                </a:cubicBezTo>
                <a:cubicBezTo>
                  <a:pt x="30" y="31"/>
                  <a:pt x="30" y="31"/>
                  <a:pt x="30" y="31"/>
                </a:cubicBezTo>
                <a:cubicBezTo>
                  <a:pt x="35" y="31"/>
                  <a:pt x="35" y="31"/>
                  <a:pt x="35" y="31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1"/>
                  <a:pt x="32" y="20"/>
                  <a:pt x="31" y="20"/>
                </a:cubicBezTo>
                <a:cubicBezTo>
                  <a:pt x="31" y="20"/>
                  <a:pt x="29" y="17"/>
                  <a:pt x="29" y="17"/>
                </a:cubicBezTo>
                <a:cubicBezTo>
                  <a:pt x="29" y="13"/>
                  <a:pt x="29" y="13"/>
                  <a:pt x="29" y="13"/>
                </a:cubicBezTo>
                <a:cubicBezTo>
                  <a:pt x="22" y="10"/>
                  <a:pt x="22" y="10"/>
                  <a:pt x="22" y="10"/>
                </a:cubicBezTo>
                <a:cubicBezTo>
                  <a:pt x="16" y="7"/>
                  <a:pt x="16" y="7"/>
                  <a:pt x="16" y="7"/>
                </a:cubicBezTo>
                <a:cubicBezTo>
                  <a:pt x="15" y="1"/>
                  <a:pt x="15" y="1"/>
                  <a:pt x="15" y="1"/>
                </a:cubicBezTo>
                <a:cubicBezTo>
                  <a:pt x="9" y="0"/>
                  <a:pt x="9" y="0"/>
                  <a:pt x="9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4"/>
                  <a:pt x="1" y="4"/>
                  <a:pt x="1" y="4"/>
                </a:cubicBezTo>
                <a:cubicBezTo>
                  <a:pt x="3" y="7"/>
                  <a:pt x="3" y="7"/>
                  <a:pt x="3" y="7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6"/>
                  <a:pt x="0" y="26"/>
                  <a:pt x="0" y="26"/>
                </a:cubicBezTo>
                <a:cubicBezTo>
                  <a:pt x="1" y="25"/>
                  <a:pt x="1" y="25"/>
                  <a:pt x="1" y="25"/>
                </a:cubicBezTo>
                <a:cubicBezTo>
                  <a:pt x="4" y="28"/>
                  <a:pt x="4" y="28"/>
                  <a:pt x="4" y="28"/>
                </a:cubicBezTo>
                <a:cubicBezTo>
                  <a:pt x="3" y="32"/>
                  <a:pt x="3" y="32"/>
                  <a:pt x="3" y="32"/>
                </a:cubicBezTo>
                <a:cubicBezTo>
                  <a:pt x="7" y="39"/>
                  <a:pt x="7" y="39"/>
                  <a:pt x="7" y="39"/>
                </a:cubicBezTo>
                <a:cubicBezTo>
                  <a:pt x="8" y="41"/>
                  <a:pt x="8" y="41"/>
                  <a:pt x="8" y="41"/>
                </a:cubicBezTo>
                <a:cubicBezTo>
                  <a:pt x="10" y="40"/>
                  <a:pt x="10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7" y="41"/>
                  <a:pt x="17" y="41"/>
                  <a:pt x="17" y="41"/>
                </a:cubicBezTo>
                <a:cubicBezTo>
                  <a:pt x="18" y="40"/>
                  <a:pt x="18" y="40"/>
                  <a:pt x="18" y="40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9"/>
                  <a:pt x="22" y="39"/>
                  <a:pt x="22" y="39"/>
                </a:cubicBez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8" name="任意多边形 16812"/>
          <p:cNvSpPr/>
          <p:nvPr/>
        </p:nvSpPr>
        <p:spPr>
          <a:xfrm>
            <a:off x="3709584" y="4591374"/>
            <a:ext cx="1043222" cy="1105608"/>
          </a:xfrm>
          <a:custGeom>
            <a:avLst/>
            <a:gdLst/>
            <a:ahLst/>
            <a:cxnLst/>
            <a:rect l="0" t="0" r="0" b="0"/>
            <a:pathLst>
              <a:path w="122" h="130">
                <a:moveTo>
                  <a:pt x="61" y="101"/>
                </a:moveTo>
                <a:cubicBezTo>
                  <a:pt x="62" y="102"/>
                  <a:pt x="62" y="102"/>
                  <a:pt x="62" y="102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57" y="110"/>
                  <a:pt x="57" y="110"/>
                  <a:pt x="57" y="110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51" y="117"/>
                  <a:pt x="51" y="117"/>
                  <a:pt x="51" y="117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8" y="121"/>
                  <a:pt x="58" y="121"/>
                  <a:pt x="58" y="121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5" y="127"/>
                  <a:pt x="65" y="127"/>
                  <a:pt x="65" y="127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74" y="118"/>
                  <a:pt x="74" y="118"/>
                  <a:pt x="74" y="118"/>
                </a:cubicBezTo>
                <a:cubicBezTo>
                  <a:pt x="78" y="105"/>
                  <a:pt x="78" y="105"/>
                  <a:pt x="78" y="105"/>
                </a:cubicBezTo>
                <a:cubicBezTo>
                  <a:pt x="81" y="99"/>
                  <a:pt x="81" y="99"/>
                  <a:pt x="81" y="99"/>
                </a:cubicBezTo>
                <a:cubicBezTo>
                  <a:pt x="92" y="92"/>
                  <a:pt x="92" y="92"/>
                  <a:pt x="92" y="92"/>
                </a:cubicBezTo>
                <a:cubicBezTo>
                  <a:pt x="99" y="91"/>
                  <a:pt x="99" y="91"/>
                  <a:pt x="99" y="91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103" y="86"/>
                  <a:pt x="103" y="86"/>
                  <a:pt x="103" y="86"/>
                </a:cubicBezTo>
                <a:cubicBezTo>
                  <a:pt x="104" y="82"/>
                  <a:pt x="104" y="82"/>
                  <a:pt x="104" y="82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12" y="57"/>
                  <a:pt x="112" y="57"/>
                  <a:pt x="112" y="57"/>
                </a:cubicBezTo>
                <a:cubicBezTo>
                  <a:pt x="122" y="44"/>
                  <a:pt x="122" y="44"/>
                  <a:pt x="122" y="44"/>
                </a:cubicBezTo>
                <a:cubicBezTo>
                  <a:pt x="122" y="41"/>
                  <a:pt x="122" y="41"/>
                  <a:pt x="122" y="41"/>
                </a:cubicBezTo>
                <a:cubicBezTo>
                  <a:pt x="120" y="34"/>
                  <a:pt x="120" y="34"/>
                  <a:pt x="120" y="34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05" y="27"/>
                  <a:pt x="105" y="27"/>
                  <a:pt x="105" y="27"/>
                </a:cubicBezTo>
                <a:cubicBezTo>
                  <a:pt x="95" y="26"/>
                  <a:pt x="95" y="26"/>
                  <a:pt x="95" y="26"/>
                </a:cubicBezTo>
                <a:cubicBezTo>
                  <a:pt x="92" y="25"/>
                  <a:pt x="92" y="25"/>
                  <a:pt x="92" y="25"/>
                </a:cubicBezTo>
                <a:cubicBezTo>
                  <a:pt x="90" y="22"/>
                  <a:pt x="90" y="22"/>
                  <a:pt x="90" y="22"/>
                </a:cubicBezTo>
                <a:cubicBezTo>
                  <a:pt x="82" y="19"/>
                  <a:pt x="82" y="19"/>
                  <a:pt x="82" y="19"/>
                </a:cubicBezTo>
                <a:cubicBezTo>
                  <a:pt x="75" y="15"/>
                  <a:pt x="75" y="15"/>
                  <a:pt x="75" y="15"/>
                </a:cubicBezTo>
                <a:cubicBezTo>
                  <a:pt x="74" y="11"/>
                  <a:pt x="74" y="11"/>
                  <a:pt x="74" y="11"/>
                </a:cubicBezTo>
                <a:cubicBezTo>
                  <a:pt x="71" y="3"/>
                  <a:pt x="71" y="3"/>
                  <a:pt x="71" y="3"/>
                </a:cubicBezTo>
                <a:cubicBezTo>
                  <a:pt x="70" y="3"/>
                  <a:pt x="70" y="3"/>
                  <a:pt x="70" y="3"/>
                </a:cubicBezTo>
                <a:cubicBezTo>
                  <a:pt x="66" y="9"/>
                  <a:pt x="66" y="9"/>
                  <a:pt x="66" y="9"/>
                </a:cubicBezTo>
                <a:cubicBezTo>
                  <a:pt x="62" y="11"/>
                  <a:pt x="62" y="11"/>
                  <a:pt x="62" y="11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10"/>
                  <a:pt x="61" y="10"/>
                  <a:pt x="61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4" y="11"/>
                  <a:pt x="54" y="11"/>
                  <a:pt x="54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48" y="12"/>
                  <a:pt x="48" y="12"/>
                  <a:pt x="48" y="12"/>
                </a:cubicBezTo>
                <a:cubicBezTo>
                  <a:pt x="45" y="13"/>
                  <a:pt x="45" y="13"/>
                  <a:pt x="45" y="13"/>
                </a:cubicBezTo>
                <a:cubicBezTo>
                  <a:pt x="42" y="10"/>
                  <a:pt x="42" y="10"/>
                  <a:pt x="42" y="10"/>
                </a:cubicBezTo>
                <a:cubicBezTo>
                  <a:pt x="43" y="4"/>
                  <a:pt x="43" y="4"/>
                  <a:pt x="43" y="4"/>
                </a:cubicBezTo>
                <a:cubicBezTo>
                  <a:pt x="41" y="1"/>
                  <a:pt x="41" y="1"/>
                  <a:pt x="41" y="1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2"/>
                  <a:pt x="40" y="2"/>
                  <a:pt x="40" y="2"/>
                </a:cubicBezTo>
                <a:cubicBezTo>
                  <a:pt x="35" y="4"/>
                  <a:pt x="35" y="4"/>
                  <a:pt x="35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30" y="9"/>
                  <a:pt x="30" y="9"/>
                  <a:pt x="30" y="9"/>
                </a:cubicBezTo>
                <a:cubicBezTo>
                  <a:pt x="31" y="12"/>
                  <a:pt x="31" y="12"/>
                  <a:pt x="31" y="12"/>
                </a:cubicBezTo>
                <a:cubicBezTo>
                  <a:pt x="22" y="15"/>
                  <a:pt x="22" y="15"/>
                  <a:pt x="22" y="15"/>
                </a:cubicBezTo>
                <a:cubicBezTo>
                  <a:pt x="19" y="12"/>
                  <a:pt x="19" y="12"/>
                  <a:pt x="19" y="12"/>
                </a:cubicBezTo>
                <a:cubicBezTo>
                  <a:pt x="11" y="14"/>
                  <a:pt x="11" y="14"/>
                  <a:pt x="11" y="14"/>
                </a:cubicBezTo>
                <a:cubicBezTo>
                  <a:pt x="12" y="19"/>
                  <a:pt x="12" y="19"/>
                  <a:pt x="12" y="19"/>
                </a:cubicBezTo>
                <a:cubicBezTo>
                  <a:pt x="10" y="30"/>
                  <a:pt x="10" y="30"/>
                  <a:pt x="10" y="30"/>
                </a:cubicBezTo>
                <a:cubicBezTo>
                  <a:pt x="8" y="28"/>
                  <a:pt x="8" y="28"/>
                  <a:pt x="8" y="28"/>
                </a:cubicBezTo>
                <a:cubicBezTo>
                  <a:pt x="7" y="31"/>
                  <a:pt x="7" y="31"/>
                  <a:pt x="7" y="31"/>
                </a:cubicBezTo>
                <a:cubicBezTo>
                  <a:pt x="4" y="33"/>
                  <a:pt x="4" y="33"/>
                  <a:pt x="4" y="33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5"/>
                  <a:pt x="0" y="45"/>
                  <a:pt x="0" y="45"/>
                </a:cubicBezTo>
                <a:cubicBezTo>
                  <a:pt x="4" y="48"/>
                  <a:pt x="4" y="48"/>
                  <a:pt x="4" y="48"/>
                </a:cubicBezTo>
                <a:cubicBezTo>
                  <a:pt x="9" y="46"/>
                  <a:pt x="9" y="46"/>
                  <a:pt x="9" y="46"/>
                </a:cubicBezTo>
                <a:cubicBezTo>
                  <a:pt x="10" y="52"/>
                  <a:pt x="10" y="52"/>
                  <a:pt x="10" y="52"/>
                </a:cubicBezTo>
                <a:cubicBezTo>
                  <a:pt x="12" y="52"/>
                  <a:pt x="12" y="52"/>
                  <a:pt x="12" y="52"/>
                </a:cubicBezTo>
                <a:cubicBezTo>
                  <a:pt x="12" y="53"/>
                  <a:pt x="12" y="53"/>
                  <a:pt x="12" y="53"/>
                </a:cubicBezTo>
                <a:cubicBezTo>
                  <a:pt x="16" y="52"/>
                  <a:pt x="16" y="52"/>
                  <a:pt x="16" y="52"/>
                </a:cubicBezTo>
                <a:cubicBezTo>
                  <a:pt x="20" y="49"/>
                  <a:pt x="20" y="49"/>
                  <a:pt x="20" y="49"/>
                </a:cubicBezTo>
                <a:cubicBezTo>
                  <a:pt x="26" y="50"/>
                  <a:pt x="26" y="50"/>
                  <a:pt x="26" y="50"/>
                </a:cubicBezTo>
                <a:cubicBezTo>
                  <a:pt x="27" y="56"/>
                  <a:pt x="27" y="56"/>
                  <a:pt x="27" y="56"/>
                </a:cubicBezTo>
                <a:cubicBezTo>
                  <a:pt x="33" y="59"/>
                  <a:pt x="33" y="59"/>
                  <a:pt x="33" y="59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6"/>
                  <a:pt x="40" y="66"/>
                  <a:pt x="40" y="66"/>
                </a:cubicBezTo>
                <a:cubicBezTo>
                  <a:pt x="40" y="66"/>
                  <a:pt x="42" y="69"/>
                  <a:pt x="42" y="69"/>
                </a:cubicBezTo>
                <a:cubicBezTo>
                  <a:pt x="43" y="69"/>
                  <a:pt x="48" y="70"/>
                  <a:pt x="48" y="70"/>
                </a:cubicBezTo>
                <a:cubicBezTo>
                  <a:pt x="48" y="74"/>
                  <a:pt x="48" y="74"/>
                  <a:pt x="48" y="74"/>
                </a:cubicBezTo>
                <a:cubicBezTo>
                  <a:pt x="48" y="81"/>
                  <a:pt x="48" y="81"/>
                  <a:pt x="48" y="81"/>
                </a:cubicBez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9" name="任意多边形 16813"/>
          <p:cNvSpPr/>
          <p:nvPr/>
        </p:nvSpPr>
        <p:spPr>
          <a:xfrm>
            <a:off x="4120288" y="5281079"/>
            <a:ext cx="112641" cy="171560"/>
          </a:xfrm>
          <a:custGeom>
            <a:avLst/>
            <a:gdLst/>
            <a:ahLst/>
            <a:cxnLst/>
            <a:rect l="0" t="0" r="0" b="0"/>
            <a:pathLst>
              <a:path w="78" h="120">
                <a:moveTo>
                  <a:pt x="0" y="0"/>
                </a:moveTo>
                <a:lnTo>
                  <a:pt x="0" y="6"/>
                </a:lnTo>
                <a:lnTo>
                  <a:pt x="18" y="36"/>
                </a:lnTo>
                <a:lnTo>
                  <a:pt x="30" y="48"/>
                </a:lnTo>
                <a:lnTo>
                  <a:pt x="54" y="78"/>
                </a:lnTo>
                <a:lnTo>
                  <a:pt x="66" y="96"/>
                </a:lnTo>
                <a:lnTo>
                  <a:pt x="72" y="108"/>
                </a:lnTo>
                <a:lnTo>
                  <a:pt x="78" y="120"/>
                </a:lnTo>
                <a:lnTo>
                  <a:pt x="0" y="0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0" name="任意多边形 16814"/>
          <p:cNvSpPr/>
          <p:nvPr/>
        </p:nvSpPr>
        <p:spPr>
          <a:xfrm>
            <a:off x="4120288" y="5281079"/>
            <a:ext cx="112641" cy="171560"/>
          </a:xfrm>
          <a:custGeom>
            <a:avLst/>
            <a:gdLst/>
            <a:ahLst/>
            <a:cxnLst/>
            <a:rect l="0" t="0" r="0" b="0"/>
            <a:pathLst>
              <a:path w="78" h="120">
                <a:moveTo>
                  <a:pt x="0" y="0"/>
                </a:moveTo>
                <a:lnTo>
                  <a:pt x="0" y="6"/>
                </a:lnTo>
                <a:lnTo>
                  <a:pt x="18" y="36"/>
                </a:lnTo>
                <a:lnTo>
                  <a:pt x="30" y="48"/>
                </a:lnTo>
                <a:lnTo>
                  <a:pt x="54" y="78"/>
                </a:lnTo>
                <a:lnTo>
                  <a:pt x="66" y="96"/>
                </a:lnTo>
                <a:lnTo>
                  <a:pt x="72" y="108"/>
                </a:lnTo>
                <a:lnTo>
                  <a:pt x="78" y="120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1" name="任意多边形 16815"/>
          <p:cNvSpPr/>
          <p:nvPr/>
        </p:nvSpPr>
        <p:spPr>
          <a:xfrm>
            <a:off x="4127219" y="4565381"/>
            <a:ext cx="105709" cy="119571"/>
          </a:xfrm>
          <a:custGeom>
            <a:avLst/>
            <a:gdLst/>
            <a:ahLst/>
            <a:cxnLst/>
            <a:rect l="0" t="0" r="0" b="0"/>
            <a:pathLst>
              <a:path w="72" h="84">
                <a:moveTo>
                  <a:pt x="72" y="78"/>
                </a:moveTo>
                <a:lnTo>
                  <a:pt x="72" y="54"/>
                </a:lnTo>
                <a:lnTo>
                  <a:pt x="66" y="30"/>
                </a:lnTo>
                <a:lnTo>
                  <a:pt x="72" y="12"/>
                </a:lnTo>
                <a:lnTo>
                  <a:pt x="24" y="6"/>
                </a:lnTo>
                <a:lnTo>
                  <a:pt x="24" y="0"/>
                </a:lnTo>
                <a:lnTo>
                  <a:pt x="18" y="18"/>
                </a:lnTo>
                <a:lnTo>
                  <a:pt x="0" y="36"/>
                </a:lnTo>
                <a:lnTo>
                  <a:pt x="12" y="60"/>
                </a:lnTo>
                <a:lnTo>
                  <a:pt x="24" y="84"/>
                </a:lnTo>
                <a:lnTo>
                  <a:pt x="30" y="84"/>
                </a:lnTo>
                <a:lnTo>
                  <a:pt x="42" y="78"/>
                </a:lnTo>
                <a:lnTo>
                  <a:pt x="72" y="78"/>
                </a:lnTo>
                <a:lnTo>
                  <a:pt x="72" y="78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2" name="任意多边形 16816"/>
          <p:cNvSpPr/>
          <p:nvPr/>
        </p:nvSpPr>
        <p:spPr>
          <a:xfrm>
            <a:off x="4127219" y="4565381"/>
            <a:ext cx="105709" cy="119571"/>
          </a:xfrm>
          <a:custGeom>
            <a:avLst/>
            <a:gdLst/>
            <a:ahLst/>
            <a:cxnLst/>
            <a:rect l="0" t="0" r="0" b="0"/>
            <a:pathLst>
              <a:path w="72" h="84">
                <a:moveTo>
                  <a:pt x="72" y="78"/>
                </a:moveTo>
                <a:lnTo>
                  <a:pt x="72" y="54"/>
                </a:lnTo>
                <a:lnTo>
                  <a:pt x="66" y="30"/>
                </a:lnTo>
                <a:lnTo>
                  <a:pt x="72" y="12"/>
                </a:lnTo>
                <a:lnTo>
                  <a:pt x="24" y="6"/>
                </a:lnTo>
                <a:lnTo>
                  <a:pt x="24" y="0"/>
                </a:lnTo>
                <a:lnTo>
                  <a:pt x="18" y="18"/>
                </a:lnTo>
                <a:lnTo>
                  <a:pt x="0" y="36"/>
                </a:lnTo>
                <a:lnTo>
                  <a:pt x="12" y="60"/>
                </a:lnTo>
                <a:lnTo>
                  <a:pt x="24" y="84"/>
                </a:lnTo>
                <a:lnTo>
                  <a:pt x="30" y="84"/>
                </a:lnTo>
                <a:lnTo>
                  <a:pt x="42" y="78"/>
                </a:lnTo>
                <a:lnTo>
                  <a:pt x="72" y="78"/>
                </a:lnTo>
                <a:lnTo>
                  <a:pt x="72" y="78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3" name="任意多边形 16817"/>
          <p:cNvSpPr/>
          <p:nvPr/>
        </p:nvSpPr>
        <p:spPr>
          <a:xfrm>
            <a:off x="3719982" y="4411150"/>
            <a:ext cx="365647" cy="306729"/>
          </a:xfrm>
          <a:custGeom>
            <a:avLst/>
            <a:gdLst/>
            <a:ahLst/>
            <a:cxnLst/>
            <a:rect l="0" t="0" r="0" b="0"/>
            <a:pathLst>
              <a:path w="43" h="36">
                <a:moveTo>
                  <a:pt x="38" y="21"/>
                </a:moveTo>
                <a:cubicBezTo>
                  <a:pt x="37" y="18"/>
                  <a:pt x="37" y="18"/>
                  <a:pt x="37" y="18"/>
                </a:cubicBezTo>
                <a:cubicBezTo>
                  <a:pt x="39" y="15"/>
                  <a:pt x="39" y="15"/>
                  <a:pt x="39" y="15"/>
                </a:cubicBezTo>
                <a:cubicBezTo>
                  <a:pt x="43" y="11"/>
                  <a:pt x="43" y="11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9" y="10"/>
                  <a:pt x="39" y="10"/>
                  <a:pt x="39" y="10"/>
                </a:cubicBezTo>
                <a:cubicBezTo>
                  <a:pt x="38" y="8"/>
                  <a:pt x="38" y="8"/>
                  <a:pt x="38" y="8"/>
                </a:cubicBezTo>
                <a:cubicBezTo>
                  <a:pt x="32" y="5"/>
                  <a:pt x="32" y="5"/>
                  <a:pt x="32" y="5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2"/>
                  <a:pt x="7" y="3"/>
                  <a:pt x="6" y="3"/>
                </a:cubicBezTo>
                <a:cubicBezTo>
                  <a:pt x="5" y="3"/>
                  <a:pt x="5" y="1"/>
                  <a:pt x="5" y="0"/>
                </a:cubicBezTo>
                <a:cubicBezTo>
                  <a:pt x="1" y="2"/>
                  <a:pt x="1" y="2"/>
                  <a:pt x="1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12" y="19"/>
                  <a:pt x="12" y="19"/>
                  <a:pt x="12" y="19"/>
                </a:cubicBezTo>
                <a:cubicBezTo>
                  <a:pt x="17" y="20"/>
                  <a:pt x="17" y="20"/>
                  <a:pt x="17" y="20"/>
                </a:cubicBezTo>
                <a:cubicBezTo>
                  <a:pt x="16" y="22"/>
                  <a:pt x="16" y="22"/>
                  <a:pt x="16" y="22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21" y="36"/>
                  <a:pt x="21" y="36"/>
                  <a:pt x="21" y="36"/>
                </a:cubicBezTo>
                <a:cubicBezTo>
                  <a:pt x="30" y="33"/>
                  <a:pt x="30" y="33"/>
                  <a:pt x="30" y="33"/>
                </a:cubicBezTo>
                <a:cubicBezTo>
                  <a:pt x="29" y="30"/>
                  <a:pt x="29" y="30"/>
                  <a:pt x="29" y="30"/>
                </a:cubicBezTo>
                <a:cubicBezTo>
                  <a:pt x="26" y="25"/>
                  <a:pt x="26" y="25"/>
                  <a:pt x="26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9" y="23"/>
                  <a:pt x="39" y="23"/>
                  <a:pt x="39" y="23"/>
                </a:cubicBezTo>
                <a:cubicBezTo>
                  <a:pt x="38" y="21"/>
                  <a:pt x="38" y="21"/>
                  <a:pt x="38" y="21"/>
                </a:cubicBez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4" name="任意多边形 16818"/>
          <p:cNvSpPr/>
          <p:nvPr/>
        </p:nvSpPr>
        <p:spPr>
          <a:xfrm>
            <a:off x="3486036" y="4752537"/>
            <a:ext cx="344853" cy="476554"/>
          </a:xfrm>
          <a:custGeom>
            <a:avLst/>
            <a:gdLst/>
            <a:ahLst/>
            <a:cxnLst/>
            <a:rect l="0" t="0" r="0" b="0"/>
            <a:pathLst>
              <a:path w="240" h="337">
                <a:moveTo>
                  <a:pt x="228" y="204"/>
                </a:moveTo>
                <a:lnTo>
                  <a:pt x="228" y="198"/>
                </a:lnTo>
                <a:lnTo>
                  <a:pt x="216" y="198"/>
                </a:lnTo>
                <a:lnTo>
                  <a:pt x="210" y="162"/>
                </a:lnTo>
                <a:lnTo>
                  <a:pt x="180" y="174"/>
                </a:lnTo>
                <a:lnTo>
                  <a:pt x="156" y="156"/>
                </a:lnTo>
                <a:lnTo>
                  <a:pt x="156" y="120"/>
                </a:lnTo>
                <a:lnTo>
                  <a:pt x="180" y="84"/>
                </a:lnTo>
                <a:lnTo>
                  <a:pt x="198" y="72"/>
                </a:lnTo>
                <a:lnTo>
                  <a:pt x="204" y="54"/>
                </a:lnTo>
                <a:lnTo>
                  <a:pt x="192" y="36"/>
                </a:lnTo>
                <a:lnTo>
                  <a:pt x="168" y="36"/>
                </a:lnTo>
                <a:lnTo>
                  <a:pt x="150" y="18"/>
                </a:lnTo>
                <a:lnTo>
                  <a:pt x="120" y="0"/>
                </a:lnTo>
                <a:lnTo>
                  <a:pt x="120" y="0"/>
                </a:lnTo>
                <a:lnTo>
                  <a:pt x="108" y="24"/>
                </a:lnTo>
                <a:lnTo>
                  <a:pt x="84" y="48"/>
                </a:lnTo>
                <a:lnTo>
                  <a:pt x="66" y="54"/>
                </a:lnTo>
                <a:lnTo>
                  <a:pt x="42" y="78"/>
                </a:lnTo>
                <a:lnTo>
                  <a:pt x="24" y="72"/>
                </a:lnTo>
                <a:lnTo>
                  <a:pt x="18" y="60"/>
                </a:lnTo>
                <a:lnTo>
                  <a:pt x="0" y="72"/>
                </a:lnTo>
                <a:lnTo>
                  <a:pt x="18" y="114"/>
                </a:lnTo>
                <a:lnTo>
                  <a:pt x="54" y="174"/>
                </a:lnTo>
                <a:lnTo>
                  <a:pt x="90" y="252"/>
                </a:lnTo>
                <a:lnTo>
                  <a:pt x="90" y="264"/>
                </a:lnTo>
                <a:lnTo>
                  <a:pt x="216" y="337"/>
                </a:lnTo>
                <a:lnTo>
                  <a:pt x="222" y="337"/>
                </a:lnTo>
                <a:lnTo>
                  <a:pt x="228" y="307"/>
                </a:lnTo>
                <a:lnTo>
                  <a:pt x="234" y="270"/>
                </a:lnTo>
                <a:lnTo>
                  <a:pt x="240" y="222"/>
                </a:lnTo>
                <a:lnTo>
                  <a:pt x="228" y="20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5" name="任意多边形 16819"/>
          <p:cNvSpPr/>
          <p:nvPr/>
        </p:nvSpPr>
        <p:spPr>
          <a:xfrm>
            <a:off x="3486036" y="4752537"/>
            <a:ext cx="344853" cy="476554"/>
          </a:xfrm>
          <a:custGeom>
            <a:avLst/>
            <a:gdLst/>
            <a:ahLst/>
            <a:cxnLst/>
            <a:rect l="0" t="0" r="0" b="0"/>
            <a:pathLst>
              <a:path w="240" h="337">
                <a:moveTo>
                  <a:pt x="228" y="204"/>
                </a:moveTo>
                <a:lnTo>
                  <a:pt x="228" y="198"/>
                </a:lnTo>
                <a:lnTo>
                  <a:pt x="216" y="198"/>
                </a:lnTo>
                <a:lnTo>
                  <a:pt x="210" y="162"/>
                </a:lnTo>
                <a:lnTo>
                  <a:pt x="180" y="174"/>
                </a:lnTo>
                <a:lnTo>
                  <a:pt x="156" y="156"/>
                </a:lnTo>
                <a:lnTo>
                  <a:pt x="156" y="120"/>
                </a:lnTo>
                <a:lnTo>
                  <a:pt x="180" y="84"/>
                </a:lnTo>
                <a:lnTo>
                  <a:pt x="198" y="72"/>
                </a:lnTo>
                <a:lnTo>
                  <a:pt x="204" y="54"/>
                </a:lnTo>
                <a:lnTo>
                  <a:pt x="192" y="36"/>
                </a:lnTo>
                <a:lnTo>
                  <a:pt x="168" y="36"/>
                </a:lnTo>
                <a:lnTo>
                  <a:pt x="150" y="18"/>
                </a:lnTo>
                <a:lnTo>
                  <a:pt x="120" y="0"/>
                </a:lnTo>
                <a:lnTo>
                  <a:pt x="120" y="0"/>
                </a:lnTo>
                <a:lnTo>
                  <a:pt x="108" y="24"/>
                </a:lnTo>
                <a:lnTo>
                  <a:pt x="84" y="48"/>
                </a:lnTo>
                <a:lnTo>
                  <a:pt x="66" y="54"/>
                </a:lnTo>
                <a:lnTo>
                  <a:pt x="42" y="78"/>
                </a:lnTo>
                <a:lnTo>
                  <a:pt x="24" y="72"/>
                </a:lnTo>
                <a:lnTo>
                  <a:pt x="18" y="60"/>
                </a:lnTo>
                <a:lnTo>
                  <a:pt x="0" y="72"/>
                </a:lnTo>
                <a:lnTo>
                  <a:pt x="18" y="114"/>
                </a:lnTo>
                <a:lnTo>
                  <a:pt x="54" y="174"/>
                </a:lnTo>
                <a:lnTo>
                  <a:pt x="90" y="252"/>
                </a:lnTo>
                <a:lnTo>
                  <a:pt x="90" y="264"/>
                </a:lnTo>
                <a:lnTo>
                  <a:pt x="216" y="337"/>
                </a:lnTo>
                <a:lnTo>
                  <a:pt x="222" y="337"/>
                </a:lnTo>
                <a:lnTo>
                  <a:pt x="228" y="307"/>
                </a:lnTo>
                <a:lnTo>
                  <a:pt x="234" y="270"/>
                </a:lnTo>
                <a:lnTo>
                  <a:pt x="240" y="222"/>
                </a:lnTo>
                <a:lnTo>
                  <a:pt x="228" y="204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6" name="任意多边形 16820"/>
          <p:cNvSpPr/>
          <p:nvPr/>
        </p:nvSpPr>
        <p:spPr>
          <a:xfrm>
            <a:off x="3510297" y="4700549"/>
            <a:ext cx="147299" cy="162895"/>
          </a:xfrm>
          <a:custGeom>
            <a:avLst/>
            <a:gdLst/>
            <a:ahLst/>
            <a:cxnLst/>
            <a:rect l="0" t="0" r="0" b="0"/>
            <a:pathLst>
              <a:path w="102" h="114">
                <a:moveTo>
                  <a:pt x="24" y="114"/>
                </a:moveTo>
                <a:lnTo>
                  <a:pt x="48" y="90"/>
                </a:lnTo>
                <a:lnTo>
                  <a:pt x="66" y="84"/>
                </a:lnTo>
                <a:lnTo>
                  <a:pt x="90" y="60"/>
                </a:lnTo>
                <a:lnTo>
                  <a:pt x="102" y="36"/>
                </a:lnTo>
                <a:lnTo>
                  <a:pt x="78" y="18"/>
                </a:lnTo>
                <a:lnTo>
                  <a:pt x="30" y="0"/>
                </a:lnTo>
                <a:lnTo>
                  <a:pt x="24" y="12"/>
                </a:lnTo>
                <a:lnTo>
                  <a:pt x="0" y="66"/>
                </a:lnTo>
                <a:lnTo>
                  <a:pt x="12" y="90"/>
                </a:lnTo>
                <a:lnTo>
                  <a:pt x="0" y="96"/>
                </a:lnTo>
                <a:lnTo>
                  <a:pt x="6" y="108"/>
                </a:lnTo>
                <a:lnTo>
                  <a:pt x="24" y="11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7" name="任意多边形 16821"/>
          <p:cNvSpPr/>
          <p:nvPr/>
        </p:nvSpPr>
        <p:spPr>
          <a:xfrm>
            <a:off x="3269421" y="4300242"/>
            <a:ext cx="164628" cy="76249"/>
          </a:xfrm>
          <a:custGeom>
            <a:avLst/>
            <a:gdLst/>
            <a:ahLst/>
            <a:cxnLst/>
            <a:rect l="0" t="0" r="0" b="0"/>
            <a:pathLst>
              <a:path w="19" h="9">
                <a:moveTo>
                  <a:pt x="19" y="3"/>
                </a:moveTo>
                <a:cubicBezTo>
                  <a:pt x="19" y="3"/>
                  <a:pt x="10" y="1"/>
                  <a:pt x="8" y="1"/>
                </a:cubicBezTo>
                <a:cubicBezTo>
                  <a:pt x="7" y="1"/>
                  <a:pt x="6" y="0"/>
                  <a:pt x="5" y="0"/>
                </a:cubicBezTo>
                <a:cubicBezTo>
                  <a:pt x="1" y="3"/>
                  <a:pt x="1" y="3"/>
                  <a:pt x="1" y="3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5" y="9"/>
                  <a:pt x="5" y="9"/>
                  <a:pt x="5" y="9"/>
                </a:cubicBezTo>
                <a:cubicBezTo>
                  <a:pt x="12" y="6"/>
                  <a:pt x="12" y="6"/>
                  <a:pt x="12" y="6"/>
                </a:cubicBezTo>
                <a:lnTo>
                  <a:pt x="19" y="3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8" name="任意多边形 16822"/>
          <p:cNvSpPr/>
          <p:nvPr/>
        </p:nvSpPr>
        <p:spPr>
          <a:xfrm>
            <a:off x="3182774" y="4255186"/>
            <a:ext cx="129969" cy="107441"/>
          </a:xfrm>
          <a:custGeom>
            <a:avLst/>
            <a:gdLst/>
            <a:ahLst/>
            <a:cxnLst/>
            <a:rect l="0" t="0" r="0" b="0"/>
            <a:pathLst>
              <a:path w="15" h="12">
                <a:moveTo>
                  <a:pt x="15" y="5"/>
                </a:moveTo>
                <a:cubicBezTo>
                  <a:pt x="13" y="5"/>
                  <a:pt x="11" y="4"/>
                  <a:pt x="11" y="4"/>
                </a:cubicBezTo>
                <a:cubicBezTo>
                  <a:pt x="11" y="0"/>
                  <a:pt x="11" y="0"/>
                  <a:pt x="11" y="0"/>
                </a:cubicBezTo>
                <a:cubicBezTo>
                  <a:pt x="6" y="0"/>
                  <a:pt x="6" y="0"/>
                  <a:pt x="6" y="0"/>
                </a:cubicBezTo>
                <a:cubicBezTo>
                  <a:pt x="4" y="1"/>
                  <a:pt x="4" y="1"/>
                  <a:pt x="4" y="1"/>
                </a:cubicBezTo>
                <a:cubicBezTo>
                  <a:pt x="6" y="5"/>
                  <a:pt x="6" y="5"/>
                  <a:pt x="6" y="5"/>
                </a:cubicBezTo>
                <a:cubicBezTo>
                  <a:pt x="3" y="5"/>
                  <a:pt x="3" y="5"/>
                  <a:pt x="3" y="5"/>
                </a:cubicBezTo>
                <a:cubicBezTo>
                  <a:pt x="1" y="8"/>
                  <a:pt x="1" y="8"/>
                  <a:pt x="1" y="8"/>
                </a:cubicBezTo>
                <a:cubicBezTo>
                  <a:pt x="0" y="10"/>
                  <a:pt x="0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7" y="12"/>
                  <a:pt x="7" y="12"/>
                  <a:pt x="7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8"/>
                  <a:pt x="11" y="8"/>
                  <a:pt x="11" y="8"/>
                </a:cubicBezTo>
                <a:lnTo>
                  <a:pt x="15" y="5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9" name="任意多边形 16823"/>
          <p:cNvSpPr/>
          <p:nvPr/>
        </p:nvSpPr>
        <p:spPr>
          <a:xfrm>
            <a:off x="2517330" y="3804625"/>
            <a:ext cx="823140" cy="538941"/>
          </a:xfrm>
          <a:custGeom>
            <a:avLst/>
            <a:gdLst/>
            <a:ahLst/>
            <a:cxnLst/>
            <a:rect l="0" t="0" r="0" b="0"/>
            <a:pathLst>
              <a:path w="576" h="379">
                <a:moveTo>
                  <a:pt x="486" y="348"/>
                </a:moveTo>
                <a:lnTo>
                  <a:pt x="504" y="348"/>
                </a:lnTo>
                <a:lnTo>
                  <a:pt x="492" y="324"/>
                </a:lnTo>
                <a:lnTo>
                  <a:pt x="504" y="318"/>
                </a:lnTo>
                <a:lnTo>
                  <a:pt x="534" y="318"/>
                </a:lnTo>
                <a:lnTo>
                  <a:pt x="528" y="312"/>
                </a:lnTo>
                <a:lnTo>
                  <a:pt x="546" y="300"/>
                </a:lnTo>
                <a:lnTo>
                  <a:pt x="564" y="288"/>
                </a:lnTo>
                <a:lnTo>
                  <a:pt x="576" y="240"/>
                </a:lnTo>
                <a:lnTo>
                  <a:pt x="504" y="252"/>
                </a:lnTo>
                <a:lnTo>
                  <a:pt x="474" y="294"/>
                </a:lnTo>
                <a:lnTo>
                  <a:pt x="426" y="300"/>
                </a:lnTo>
                <a:lnTo>
                  <a:pt x="378" y="240"/>
                </a:lnTo>
                <a:lnTo>
                  <a:pt x="372" y="162"/>
                </a:lnTo>
                <a:lnTo>
                  <a:pt x="384" y="144"/>
                </a:lnTo>
                <a:lnTo>
                  <a:pt x="354" y="138"/>
                </a:lnTo>
                <a:lnTo>
                  <a:pt x="330" y="114"/>
                </a:lnTo>
                <a:lnTo>
                  <a:pt x="312" y="84"/>
                </a:lnTo>
                <a:lnTo>
                  <a:pt x="288" y="66"/>
                </a:lnTo>
                <a:lnTo>
                  <a:pt x="252" y="78"/>
                </a:lnTo>
                <a:lnTo>
                  <a:pt x="204" y="24"/>
                </a:lnTo>
                <a:lnTo>
                  <a:pt x="174" y="18"/>
                </a:lnTo>
                <a:lnTo>
                  <a:pt x="156" y="30"/>
                </a:lnTo>
                <a:lnTo>
                  <a:pt x="108" y="30"/>
                </a:lnTo>
                <a:lnTo>
                  <a:pt x="48" y="0"/>
                </a:lnTo>
                <a:lnTo>
                  <a:pt x="0" y="6"/>
                </a:lnTo>
                <a:lnTo>
                  <a:pt x="36" y="72"/>
                </a:lnTo>
                <a:lnTo>
                  <a:pt x="60" y="108"/>
                </a:lnTo>
                <a:lnTo>
                  <a:pt x="54" y="120"/>
                </a:lnTo>
                <a:lnTo>
                  <a:pt x="96" y="150"/>
                </a:lnTo>
                <a:lnTo>
                  <a:pt x="102" y="180"/>
                </a:lnTo>
                <a:lnTo>
                  <a:pt x="120" y="192"/>
                </a:lnTo>
                <a:lnTo>
                  <a:pt x="144" y="216"/>
                </a:lnTo>
                <a:lnTo>
                  <a:pt x="150" y="198"/>
                </a:lnTo>
                <a:lnTo>
                  <a:pt x="126" y="180"/>
                </a:lnTo>
                <a:lnTo>
                  <a:pt x="102" y="126"/>
                </a:lnTo>
                <a:lnTo>
                  <a:pt x="60" y="66"/>
                </a:lnTo>
                <a:lnTo>
                  <a:pt x="48" y="30"/>
                </a:lnTo>
                <a:lnTo>
                  <a:pt x="78" y="42"/>
                </a:lnTo>
                <a:lnTo>
                  <a:pt x="108" y="102"/>
                </a:lnTo>
                <a:lnTo>
                  <a:pt x="120" y="120"/>
                </a:lnTo>
                <a:lnTo>
                  <a:pt x="150" y="138"/>
                </a:lnTo>
                <a:lnTo>
                  <a:pt x="150" y="156"/>
                </a:lnTo>
                <a:lnTo>
                  <a:pt x="174" y="168"/>
                </a:lnTo>
                <a:lnTo>
                  <a:pt x="186" y="186"/>
                </a:lnTo>
                <a:lnTo>
                  <a:pt x="216" y="216"/>
                </a:lnTo>
                <a:lnTo>
                  <a:pt x="222" y="258"/>
                </a:lnTo>
                <a:lnTo>
                  <a:pt x="222" y="276"/>
                </a:lnTo>
                <a:lnTo>
                  <a:pt x="300" y="324"/>
                </a:lnTo>
                <a:lnTo>
                  <a:pt x="336" y="342"/>
                </a:lnTo>
                <a:lnTo>
                  <a:pt x="402" y="360"/>
                </a:lnTo>
                <a:lnTo>
                  <a:pt x="420" y="354"/>
                </a:lnTo>
                <a:lnTo>
                  <a:pt x="438" y="354"/>
                </a:lnTo>
                <a:lnTo>
                  <a:pt x="468" y="379"/>
                </a:lnTo>
                <a:lnTo>
                  <a:pt x="474" y="366"/>
                </a:lnTo>
                <a:lnTo>
                  <a:pt x="486" y="348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0" name="任意多边形 16824"/>
          <p:cNvSpPr/>
          <p:nvPr/>
        </p:nvSpPr>
        <p:spPr>
          <a:xfrm rot="20747712">
            <a:off x="3863814" y="1645398"/>
            <a:ext cx="887259" cy="979104"/>
          </a:xfrm>
          <a:custGeom>
            <a:avLst/>
            <a:gdLst/>
            <a:ahLst/>
            <a:cxnLst/>
            <a:rect l="0" t="0" r="0" b="0"/>
            <a:pathLst>
              <a:path w="1125" h="2047">
                <a:moveTo>
                  <a:pt x="718" y="105"/>
                </a:moveTo>
                <a:lnTo>
                  <a:pt x="722" y="102"/>
                </a:lnTo>
                <a:lnTo>
                  <a:pt x="730" y="95"/>
                </a:lnTo>
                <a:lnTo>
                  <a:pt x="740" y="83"/>
                </a:lnTo>
                <a:lnTo>
                  <a:pt x="751" y="70"/>
                </a:lnTo>
                <a:lnTo>
                  <a:pt x="760" y="58"/>
                </a:lnTo>
                <a:lnTo>
                  <a:pt x="764" y="46"/>
                </a:lnTo>
                <a:lnTo>
                  <a:pt x="761" y="37"/>
                </a:lnTo>
                <a:lnTo>
                  <a:pt x="748" y="32"/>
                </a:lnTo>
                <a:lnTo>
                  <a:pt x="735" y="30"/>
                </a:lnTo>
                <a:lnTo>
                  <a:pt x="725" y="27"/>
                </a:lnTo>
                <a:lnTo>
                  <a:pt x="716" y="22"/>
                </a:lnTo>
                <a:lnTo>
                  <a:pt x="708" y="17"/>
                </a:lnTo>
                <a:lnTo>
                  <a:pt x="700" y="13"/>
                </a:lnTo>
                <a:lnTo>
                  <a:pt x="693" y="8"/>
                </a:lnTo>
                <a:lnTo>
                  <a:pt x="686" y="4"/>
                </a:lnTo>
                <a:lnTo>
                  <a:pt x="678" y="1"/>
                </a:lnTo>
                <a:lnTo>
                  <a:pt x="672" y="0"/>
                </a:lnTo>
                <a:lnTo>
                  <a:pt x="665" y="0"/>
                </a:lnTo>
                <a:lnTo>
                  <a:pt x="658" y="0"/>
                </a:lnTo>
                <a:lnTo>
                  <a:pt x="651" y="2"/>
                </a:lnTo>
                <a:lnTo>
                  <a:pt x="633" y="7"/>
                </a:lnTo>
                <a:lnTo>
                  <a:pt x="610" y="13"/>
                </a:lnTo>
                <a:lnTo>
                  <a:pt x="583" y="19"/>
                </a:lnTo>
                <a:lnTo>
                  <a:pt x="558" y="25"/>
                </a:lnTo>
                <a:lnTo>
                  <a:pt x="534" y="34"/>
                </a:lnTo>
                <a:lnTo>
                  <a:pt x="512" y="42"/>
                </a:lnTo>
                <a:lnTo>
                  <a:pt x="496" y="52"/>
                </a:lnTo>
                <a:lnTo>
                  <a:pt x="487" y="62"/>
                </a:lnTo>
                <a:lnTo>
                  <a:pt x="483" y="74"/>
                </a:lnTo>
                <a:lnTo>
                  <a:pt x="478" y="84"/>
                </a:lnTo>
                <a:lnTo>
                  <a:pt x="474" y="93"/>
                </a:lnTo>
                <a:lnTo>
                  <a:pt x="468" y="102"/>
                </a:lnTo>
                <a:lnTo>
                  <a:pt x="461" y="107"/>
                </a:lnTo>
                <a:lnTo>
                  <a:pt x="452" y="110"/>
                </a:lnTo>
                <a:lnTo>
                  <a:pt x="440" y="110"/>
                </a:lnTo>
                <a:lnTo>
                  <a:pt x="426" y="105"/>
                </a:lnTo>
                <a:lnTo>
                  <a:pt x="409" y="100"/>
                </a:lnTo>
                <a:lnTo>
                  <a:pt x="391" y="98"/>
                </a:lnTo>
                <a:lnTo>
                  <a:pt x="371" y="100"/>
                </a:lnTo>
                <a:lnTo>
                  <a:pt x="351" y="105"/>
                </a:lnTo>
                <a:lnTo>
                  <a:pt x="334" y="112"/>
                </a:lnTo>
                <a:lnTo>
                  <a:pt x="319" y="120"/>
                </a:lnTo>
                <a:lnTo>
                  <a:pt x="306" y="130"/>
                </a:lnTo>
                <a:lnTo>
                  <a:pt x="300" y="141"/>
                </a:lnTo>
                <a:lnTo>
                  <a:pt x="291" y="151"/>
                </a:lnTo>
                <a:lnTo>
                  <a:pt x="278" y="161"/>
                </a:lnTo>
                <a:lnTo>
                  <a:pt x="260" y="172"/>
                </a:lnTo>
                <a:lnTo>
                  <a:pt x="241" y="182"/>
                </a:lnTo>
                <a:lnTo>
                  <a:pt x="221" y="194"/>
                </a:lnTo>
                <a:lnTo>
                  <a:pt x="204" y="208"/>
                </a:lnTo>
                <a:lnTo>
                  <a:pt x="191" y="224"/>
                </a:lnTo>
                <a:lnTo>
                  <a:pt x="184" y="242"/>
                </a:lnTo>
                <a:lnTo>
                  <a:pt x="180" y="261"/>
                </a:lnTo>
                <a:lnTo>
                  <a:pt x="172" y="277"/>
                </a:lnTo>
                <a:lnTo>
                  <a:pt x="160" y="289"/>
                </a:lnTo>
                <a:lnTo>
                  <a:pt x="146" y="299"/>
                </a:lnTo>
                <a:lnTo>
                  <a:pt x="130" y="305"/>
                </a:lnTo>
                <a:lnTo>
                  <a:pt x="113" y="311"/>
                </a:lnTo>
                <a:lnTo>
                  <a:pt x="94" y="314"/>
                </a:lnTo>
                <a:lnTo>
                  <a:pt x="76" y="315"/>
                </a:lnTo>
                <a:lnTo>
                  <a:pt x="59" y="316"/>
                </a:lnTo>
                <a:lnTo>
                  <a:pt x="44" y="319"/>
                </a:lnTo>
                <a:lnTo>
                  <a:pt x="31" y="325"/>
                </a:lnTo>
                <a:lnTo>
                  <a:pt x="22" y="332"/>
                </a:lnTo>
                <a:lnTo>
                  <a:pt x="16" y="342"/>
                </a:lnTo>
                <a:lnTo>
                  <a:pt x="13" y="355"/>
                </a:lnTo>
                <a:lnTo>
                  <a:pt x="11" y="369"/>
                </a:lnTo>
                <a:lnTo>
                  <a:pt x="15" y="386"/>
                </a:lnTo>
                <a:lnTo>
                  <a:pt x="17" y="402"/>
                </a:lnTo>
                <a:lnTo>
                  <a:pt x="16" y="415"/>
                </a:lnTo>
                <a:lnTo>
                  <a:pt x="13" y="425"/>
                </a:lnTo>
                <a:lnTo>
                  <a:pt x="9" y="434"/>
                </a:lnTo>
                <a:lnTo>
                  <a:pt x="4" y="444"/>
                </a:lnTo>
                <a:lnTo>
                  <a:pt x="1" y="454"/>
                </a:lnTo>
                <a:lnTo>
                  <a:pt x="0" y="466"/>
                </a:lnTo>
                <a:lnTo>
                  <a:pt x="2" y="482"/>
                </a:lnTo>
                <a:lnTo>
                  <a:pt x="7" y="499"/>
                </a:lnTo>
                <a:lnTo>
                  <a:pt x="13" y="515"/>
                </a:lnTo>
                <a:lnTo>
                  <a:pt x="18" y="530"/>
                </a:lnTo>
                <a:lnTo>
                  <a:pt x="25" y="543"/>
                </a:lnTo>
                <a:lnTo>
                  <a:pt x="34" y="553"/>
                </a:lnTo>
                <a:lnTo>
                  <a:pt x="45" y="562"/>
                </a:lnTo>
                <a:lnTo>
                  <a:pt x="59" y="568"/>
                </a:lnTo>
                <a:lnTo>
                  <a:pt x="76" y="572"/>
                </a:lnTo>
                <a:lnTo>
                  <a:pt x="94" y="575"/>
                </a:lnTo>
                <a:lnTo>
                  <a:pt x="113" y="579"/>
                </a:lnTo>
                <a:lnTo>
                  <a:pt x="130" y="584"/>
                </a:lnTo>
                <a:lnTo>
                  <a:pt x="145" y="593"/>
                </a:lnTo>
                <a:lnTo>
                  <a:pt x="159" y="605"/>
                </a:lnTo>
                <a:lnTo>
                  <a:pt x="169" y="621"/>
                </a:lnTo>
                <a:lnTo>
                  <a:pt x="176" y="642"/>
                </a:lnTo>
                <a:lnTo>
                  <a:pt x="179" y="668"/>
                </a:lnTo>
                <a:lnTo>
                  <a:pt x="181" y="695"/>
                </a:lnTo>
                <a:lnTo>
                  <a:pt x="185" y="718"/>
                </a:lnTo>
                <a:lnTo>
                  <a:pt x="191" y="740"/>
                </a:lnTo>
                <a:lnTo>
                  <a:pt x="198" y="762"/>
                </a:lnTo>
                <a:lnTo>
                  <a:pt x="203" y="785"/>
                </a:lnTo>
                <a:lnTo>
                  <a:pt x="206" y="810"/>
                </a:lnTo>
                <a:lnTo>
                  <a:pt x="207" y="841"/>
                </a:lnTo>
                <a:lnTo>
                  <a:pt x="203" y="878"/>
                </a:lnTo>
                <a:lnTo>
                  <a:pt x="196" y="915"/>
                </a:lnTo>
                <a:lnTo>
                  <a:pt x="190" y="945"/>
                </a:lnTo>
                <a:lnTo>
                  <a:pt x="184" y="968"/>
                </a:lnTo>
                <a:lnTo>
                  <a:pt x="181" y="986"/>
                </a:lnTo>
                <a:lnTo>
                  <a:pt x="180" y="999"/>
                </a:lnTo>
                <a:lnTo>
                  <a:pt x="180" y="1009"/>
                </a:lnTo>
                <a:lnTo>
                  <a:pt x="184" y="1016"/>
                </a:lnTo>
                <a:lnTo>
                  <a:pt x="191" y="1022"/>
                </a:lnTo>
                <a:lnTo>
                  <a:pt x="200" y="1028"/>
                </a:lnTo>
                <a:lnTo>
                  <a:pt x="210" y="1034"/>
                </a:lnTo>
                <a:lnTo>
                  <a:pt x="218" y="1042"/>
                </a:lnTo>
                <a:lnTo>
                  <a:pt x="225" y="1050"/>
                </a:lnTo>
                <a:lnTo>
                  <a:pt x="227" y="1057"/>
                </a:lnTo>
                <a:lnTo>
                  <a:pt x="225" y="1062"/>
                </a:lnTo>
                <a:lnTo>
                  <a:pt x="217" y="1067"/>
                </a:lnTo>
                <a:lnTo>
                  <a:pt x="203" y="1068"/>
                </a:lnTo>
                <a:lnTo>
                  <a:pt x="189" y="1070"/>
                </a:lnTo>
                <a:lnTo>
                  <a:pt x="183" y="1075"/>
                </a:lnTo>
                <a:lnTo>
                  <a:pt x="183" y="1082"/>
                </a:lnTo>
                <a:lnTo>
                  <a:pt x="188" y="1089"/>
                </a:lnTo>
                <a:lnTo>
                  <a:pt x="194" y="1097"/>
                </a:lnTo>
                <a:lnTo>
                  <a:pt x="200" y="1104"/>
                </a:lnTo>
                <a:lnTo>
                  <a:pt x="206" y="1108"/>
                </a:lnTo>
                <a:lnTo>
                  <a:pt x="208" y="1111"/>
                </a:lnTo>
                <a:lnTo>
                  <a:pt x="206" y="1111"/>
                </a:lnTo>
                <a:lnTo>
                  <a:pt x="200" y="1110"/>
                </a:lnTo>
                <a:lnTo>
                  <a:pt x="191" y="1108"/>
                </a:lnTo>
                <a:lnTo>
                  <a:pt x="182" y="1108"/>
                </a:lnTo>
                <a:lnTo>
                  <a:pt x="172" y="1111"/>
                </a:lnTo>
                <a:lnTo>
                  <a:pt x="162" y="1115"/>
                </a:lnTo>
                <a:lnTo>
                  <a:pt x="157" y="1123"/>
                </a:lnTo>
                <a:lnTo>
                  <a:pt x="154" y="1135"/>
                </a:lnTo>
                <a:lnTo>
                  <a:pt x="157" y="1149"/>
                </a:lnTo>
                <a:lnTo>
                  <a:pt x="164" y="1163"/>
                </a:lnTo>
                <a:lnTo>
                  <a:pt x="173" y="1176"/>
                </a:lnTo>
                <a:lnTo>
                  <a:pt x="184" y="1187"/>
                </a:lnTo>
                <a:lnTo>
                  <a:pt x="196" y="1196"/>
                </a:lnTo>
                <a:lnTo>
                  <a:pt x="207" y="1201"/>
                </a:lnTo>
                <a:lnTo>
                  <a:pt x="219" y="1201"/>
                </a:lnTo>
                <a:lnTo>
                  <a:pt x="227" y="1195"/>
                </a:lnTo>
                <a:lnTo>
                  <a:pt x="234" y="1186"/>
                </a:lnTo>
                <a:lnTo>
                  <a:pt x="238" y="1178"/>
                </a:lnTo>
                <a:lnTo>
                  <a:pt x="244" y="1171"/>
                </a:lnTo>
                <a:lnTo>
                  <a:pt x="249" y="1165"/>
                </a:lnTo>
                <a:lnTo>
                  <a:pt x="252" y="1161"/>
                </a:lnTo>
                <a:lnTo>
                  <a:pt x="258" y="1158"/>
                </a:lnTo>
                <a:lnTo>
                  <a:pt x="263" y="1158"/>
                </a:lnTo>
                <a:lnTo>
                  <a:pt x="270" y="1159"/>
                </a:lnTo>
                <a:lnTo>
                  <a:pt x="278" y="1174"/>
                </a:lnTo>
                <a:lnTo>
                  <a:pt x="275" y="1202"/>
                </a:lnTo>
                <a:lnTo>
                  <a:pt x="267" y="1233"/>
                </a:lnTo>
                <a:lnTo>
                  <a:pt x="258" y="1255"/>
                </a:lnTo>
                <a:lnTo>
                  <a:pt x="252" y="1261"/>
                </a:lnTo>
                <a:lnTo>
                  <a:pt x="244" y="1265"/>
                </a:lnTo>
                <a:lnTo>
                  <a:pt x="234" y="1270"/>
                </a:lnTo>
                <a:lnTo>
                  <a:pt x="223" y="1273"/>
                </a:lnTo>
                <a:lnTo>
                  <a:pt x="212" y="1279"/>
                </a:lnTo>
                <a:lnTo>
                  <a:pt x="202" y="1285"/>
                </a:lnTo>
                <a:lnTo>
                  <a:pt x="192" y="1292"/>
                </a:lnTo>
                <a:lnTo>
                  <a:pt x="184" y="1302"/>
                </a:lnTo>
                <a:lnTo>
                  <a:pt x="177" y="1318"/>
                </a:lnTo>
                <a:lnTo>
                  <a:pt x="169" y="1340"/>
                </a:lnTo>
                <a:lnTo>
                  <a:pt x="161" y="1369"/>
                </a:lnTo>
                <a:lnTo>
                  <a:pt x="154" y="1399"/>
                </a:lnTo>
                <a:lnTo>
                  <a:pt x="149" y="1430"/>
                </a:lnTo>
                <a:lnTo>
                  <a:pt x="144" y="1459"/>
                </a:lnTo>
                <a:lnTo>
                  <a:pt x="142" y="1483"/>
                </a:lnTo>
                <a:lnTo>
                  <a:pt x="143" y="1500"/>
                </a:lnTo>
                <a:lnTo>
                  <a:pt x="146" y="1514"/>
                </a:lnTo>
                <a:lnTo>
                  <a:pt x="153" y="1530"/>
                </a:lnTo>
                <a:lnTo>
                  <a:pt x="160" y="1547"/>
                </a:lnTo>
                <a:lnTo>
                  <a:pt x="168" y="1566"/>
                </a:lnTo>
                <a:lnTo>
                  <a:pt x="174" y="1585"/>
                </a:lnTo>
                <a:lnTo>
                  <a:pt x="180" y="1606"/>
                </a:lnTo>
                <a:lnTo>
                  <a:pt x="181" y="1628"/>
                </a:lnTo>
                <a:lnTo>
                  <a:pt x="179" y="1650"/>
                </a:lnTo>
                <a:lnTo>
                  <a:pt x="176" y="1672"/>
                </a:lnTo>
                <a:lnTo>
                  <a:pt x="179" y="1694"/>
                </a:lnTo>
                <a:lnTo>
                  <a:pt x="184" y="1714"/>
                </a:lnTo>
                <a:lnTo>
                  <a:pt x="191" y="1735"/>
                </a:lnTo>
                <a:lnTo>
                  <a:pt x="200" y="1754"/>
                </a:lnTo>
                <a:lnTo>
                  <a:pt x="210" y="1772"/>
                </a:lnTo>
                <a:lnTo>
                  <a:pt x="219" y="1791"/>
                </a:lnTo>
                <a:lnTo>
                  <a:pt x="227" y="1807"/>
                </a:lnTo>
                <a:lnTo>
                  <a:pt x="235" y="1825"/>
                </a:lnTo>
                <a:lnTo>
                  <a:pt x="245" y="1847"/>
                </a:lnTo>
                <a:lnTo>
                  <a:pt x="257" y="1872"/>
                </a:lnTo>
                <a:lnTo>
                  <a:pt x="270" y="1897"/>
                </a:lnTo>
                <a:lnTo>
                  <a:pt x="283" y="1918"/>
                </a:lnTo>
                <a:lnTo>
                  <a:pt x="300" y="1937"/>
                </a:lnTo>
                <a:lnTo>
                  <a:pt x="315" y="1948"/>
                </a:lnTo>
                <a:lnTo>
                  <a:pt x="331" y="1951"/>
                </a:lnTo>
                <a:lnTo>
                  <a:pt x="346" y="1950"/>
                </a:lnTo>
                <a:lnTo>
                  <a:pt x="358" y="1953"/>
                </a:lnTo>
                <a:lnTo>
                  <a:pt x="370" y="1959"/>
                </a:lnTo>
                <a:lnTo>
                  <a:pt x="379" y="1967"/>
                </a:lnTo>
                <a:lnTo>
                  <a:pt x="386" y="1977"/>
                </a:lnTo>
                <a:lnTo>
                  <a:pt x="392" y="1988"/>
                </a:lnTo>
                <a:lnTo>
                  <a:pt x="395" y="1999"/>
                </a:lnTo>
                <a:lnTo>
                  <a:pt x="396" y="2011"/>
                </a:lnTo>
                <a:lnTo>
                  <a:pt x="398" y="2016"/>
                </a:lnTo>
                <a:lnTo>
                  <a:pt x="401" y="2022"/>
                </a:lnTo>
                <a:lnTo>
                  <a:pt x="406" y="2028"/>
                </a:lnTo>
                <a:lnTo>
                  <a:pt x="413" y="2032"/>
                </a:lnTo>
                <a:lnTo>
                  <a:pt x="421" y="2037"/>
                </a:lnTo>
                <a:lnTo>
                  <a:pt x="430" y="2042"/>
                </a:lnTo>
                <a:lnTo>
                  <a:pt x="439" y="2044"/>
                </a:lnTo>
                <a:lnTo>
                  <a:pt x="449" y="2046"/>
                </a:lnTo>
                <a:lnTo>
                  <a:pt x="460" y="2047"/>
                </a:lnTo>
                <a:lnTo>
                  <a:pt x="470" y="2046"/>
                </a:lnTo>
                <a:lnTo>
                  <a:pt x="479" y="2044"/>
                </a:lnTo>
                <a:lnTo>
                  <a:pt x="489" y="2039"/>
                </a:lnTo>
                <a:lnTo>
                  <a:pt x="497" y="2034"/>
                </a:lnTo>
                <a:lnTo>
                  <a:pt x="504" y="2024"/>
                </a:lnTo>
                <a:lnTo>
                  <a:pt x="508" y="2013"/>
                </a:lnTo>
                <a:lnTo>
                  <a:pt x="512" y="1998"/>
                </a:lnTo>
                <a:lnTo>
                  <a:pt x="515" y="1969"/>
                </a:lnTo>
                <a:lnTo>
                  <a:pt x="519" y="1947"/>
                </a:lnTo>
                <a:lnTo>
                  <a:pt x="522" y="1930"/>
                </a:lnTo>
                <a:lnTo>
                  <a:pt x="524" y="1916"/>
                </a:lnTo>
                <a:lnTo>
                  <a:pt x="529" y="1906"/>
                </a:lnTo>
                <a:lnTo>
                  <a:pt x="534" y="1898"/>
                </a:lnTo>
                <a:lnTo>
                  <a:pt x="539" y="1891"/>
                </a:lnTo>
                <a:lnTo>
                  <a:pt x="547" y="1884"/>
                </a:lnTo>
                <a:lnTo>
                  <a:pt x="557" y="1865"/>
                </a:lnTo>
                <a:lnTo>
                  <a:pt x="555" y="1840"/>
                </a:lnTo>
                <a:lnTo>
                  <a:pt x="551" y="1816"/>
                </a:lnTo>
                <a:lnTo>
                  <a:pt x="554" y="1800"/>
                </a:lnTo>
                <a:lnTo>
                  <a:pt x="561" y="1792"/>
                </a:lnTo>
                <a:lnTo>
                  <a:pt x="570" y="1779"/>
                </a:lnTo>
                <a:lnTo>
                  <a:pt x="582" y="1762"/>
                </a:lnTo>
                <a:lnTo>
                  <a:pt x="595" y="1741"/>
                </a:lnTo>
                <a:lnTo>
                  <a:pt x="605" y="1718"/>
                </a:lnTo>
                <a:lnTo>
                  <a:pt x="614" y="1695"/>
                </a:lnTo>
                <a:lnTo>
                  <a:pt x="620" y="1672"/>
                </a:lnTo>
                <a:lnTo>
                  <a:pt x="621" y="1650"/>
                </a:lnTo>
                <a:lnTo>
                  <a:pt x="622" y="1629"/>
                </a:lnTo>
                <a:lnTo>
                  <a:pt x="630" y="1607"/>
                </a:lnTo>
                <a:lnTo>
                  <a:pt x="642" y="1587"/>
                </a:lnTo>
                <a:lnTo>
                  <a:pt x="658" y="1567"/>
                </a:lnTo>
                <a:lnTo>
                  <a:pt x="675" y="1550"/>
                </a:lnTo>
                <a:lnTo>
                  <a:pt x="692" y="1536"/>
                </a:lnTo>
                <a:lnTo>
                  <a:pt x="707" y="1528"/>
                </a:lnTo>
                <a:lnTo>
                  <a:pt x="718" y="1524"/>
                </a:lnTo>
                <a:lnTo>
                  <a:pt x="728" y="1523"/>
                </a:lnTo>
                <a:lnTo>
                  <a:pt x="743" y="1519"/>
                </a:lnTo>
                <a:lnTo>
                  <a:pt x="760" y="1511"/>
                </a:lnTo>
                <a:lnTo>
                  <a:pt x="777" y="1498"/>
                </a:lnTo>
                <a:lnTo>
                  <a:pt x="795" y="1482"/>
                </a:lnTo>
                <a:lnTo>
                  <a:pt x="814" y="1461"/>
                </a:lnTo>
                <a:lnTo>
                  <a:pt x="831" y="1436"/>
                </a:lnTo>
                <a:lnTo>
                  <a:pt x="846" y="1405"/>
                </a:lnTo>
                <a:lnTo>
                  <a:pt x="858" y="1375"/>
                </a:lnTo>
                <a:lnTo>
                  <a:pt x="867" y="1354"/>
                </a:lnTo>
                <a:lnTo>
                  <a:pt x="875" y="1338"/>
                </a:lnTo>
                <a:lnTo>
                  <a:pt x="881" y="1327"/>
                </a:lnTo>
                <a:lnTo>
                  <a:pt x="888" y="1320"/>
                </a:lnTo>
                <a:lnTo>
                  <a:pt x="893" y="1316"/>
                </a:lnTo>
                <a:lnTo>
                  <a:pt x="901" y="1312"/>
                </a:lnTo>
                <a:lnTo>
                  <a:pt x="912" y="1309"/>
                </a:lnTo>
                <a:lnTo>
                  <a:pt x="919" y="1305"/>
                </a:lnTo>
                <a:lnTo>
                  <a:pt x="929" y="1299"/>
                </a:lnTo>
                <a:lnTo>
                  <a:pt x="943" y="1289"/>
                </a:lnTo>
                <a:lnTo>
                  <a:pt x="958" y="1279"/>
                </a:lnTo>
                <a:lnTo>
                  <a:pt x="974" y="1265"/>
                </a:lnTo>
                <a:lnTo>
                  <a:pt x="991" y="1251"/>
                </a:lnTo>
                <a:lnTo>
                  <a:pt x="1009" y="1236"/>
                </a:lnTo>
                <a:lnTo>
                  <a:pt x="1027" y="1220"/>
                </a:lnTo>
                <a:lnTo>
                  <a:pt x="1045" y="1204"/>
                </a:lnTo>
                <a:lnTo>
                  <a:pt x="1062" y="1188"/>
                </a:lnTo>
                <a:lnTo>
                  <a:pt x="1078" y="1173"/>
                </a:lnTo>
                <a:lnTo>
                  <a:pt x="1092" y="1158"/>
                </a:lnTo>
                <a:lnTo>
                  <a:pt x="1103" y="1143"/>
                </a:lnTo>
                <a:lnTo>
                  <a:pt x="1111" y="1130"/>
                </a:lnTo>
                <a:lnTo>
                  <a:pt x="1117" y="1120"/>
                </a:lnTo>
                <a:lnTo>
                  <a:pt x="1119" y="1111"/>
                </a:lnTo>
                <a:lnTo>
                  <a:pt x="1116" y="1097"/>
                </a:lnTo>
                <a:lnTo>
                  <a:pt x="1104" y="1087"/>
                </a:lnTo>
                <a:lnTo>
                  <a:pt x="1088" y="1080"/>
                </a:lnTo>
                <a:lnTo>
                  <a:pt x="1070" y="1077"/>
                </a:lnTo>
                <a:lnTo>
                  <a:pt x="1048" y="1077"/>
                </a:lnTo>
                <a:lnTo>
                  <a:pt x="1027" y="1082"/>
                </a:lnTo>
                <a:lnTo>
                  <a:pt x="1007" y="1088"/>
                </a:lnTo>
                <a:lnTo>
                  <a:pt x="991" y="1098"/>
                </a:lnTo>
                <a:lnTo>
                  <a:pt x="983" y="1105"/>
                </a:lnTo>
                <a:lnTo>
                  <a:pt x="983" y="1102"/>
                </a:lnTo>
                <a:lnTo>
                  <a:pt x="988" y="1093"/>
                </a:lnTo>
                <a:lnTo>
                  <a:pt x="995" y="1081"/>
                </a:lnTo>
                <a:lnTo>
                  <a:pt x="999" y="1066"/>
                </a:lnTo>
                <a:lnTo>
                  <a:pt x="998" y="1053"/>
                </a:lnTo>
                <a:lnTo>
                  <a:pt x="989" y="1043"/>
                </a:lnTo>
                <a:lnTo>
                  <a:pt x="967" y="1039"/>
                </a:lnTo>
                <a:lnTo>
                  <a:pt x="958" y="1038"/>
                </a:lnTo>
                <a:lnTo>
                  <a:pt x="961" y="1034"/>
                </a:lnTo>
                <a:lnTo>
                  <a:pt x="975" y="1028"/>
                </a:lnTo>
                <a:lnTo>
                  <a:pt x="994" y="1022"/>
                </a:lnTo>
                <a:lnTo>
                  <a:pt x="1015" y="1019"/>
                </a:lnTo>
                <a:lnTo>
                  <a:pt x="1035" y="1017"/>
                </a:lnTo>
                <a:lnTo>
                  <a:pt x="1051" y="1020"/>
                </a:lnTo>
                <a:lnTo>
                  <a:pt x="1058" y="1028"/>
                </a:lnTo>
                <a:lnTo>
                  <a:pt x="1063" y="1037"/>
                </a:lnTo>
                <a:lnTo>
                  <a:pt x="1071" y="1043"/>
                </a:lnTo>
                <a:lnTo>
                  <a:pt x="1082" y="1045"/>
                </a:lnTo>
                <a:lnTo>
                  <a:pt x="1094" y="1043"/>
                </a:lnTo>
                <a:lnTo>
                  <a:pt x="1105" y="1038"/>
                </a:lnTo>
                <a:lnTo>
                  <a:pt x="1116" y="1030"/>
                </a:lnTo>
                <a:lnTo>
                  <a:pt x="1123" y="1019"/>
                </a:lnTo>
                <a:lnTo>
                  <a:pt x="1125" y="1004"/>
                </a:lnTo>
                <a:lnTo>
                  <a:pt x="1124" y="989"/>
                </a:lnTo>
                <a:lnTo>
                  <a:pt x="1120" y="976"/>
                </a:lnTo>
                <a:lnTo>
                  <a:pt x="1115" y="966"/>
                </a:lnTo>
                <a:lnTo>
                  <a:pt x="1107" y="955"/>
                </a:lnTo>
                <a:lnTo>
                  <a:pt x="1096" y="946"/>
                </a:lnTo>
                <a:lnTo>
                  <a:pt x="1085" y="937"/>
                </a:lnTo>
                <a:lnTo>
                  <a:pt x="1070" y="929"/>
                </a:lnTo>
                <a:lnTo>
                  <a:pt x="1052" y="920"/>
                </a:lnTo>
                <a:lnTo>
                  <a:pt x="1036" y="913"/>
                </a:lnTo>
                <a:lnTo>
                  <a:pt x="1022" y="909"/>
                </a:lnTo>
                <a:lnTo>
                  <a:pt x="1013" y="908"/>
                </a:lnTo>
                <a:lnTo>
                  <a:pt x="1007" y="908"/>
                </a:lnTo>
                <a:lnTo>
                  <a:pt x="1003" y="908"/>
                </a:lnTo>
                <a:lnTo>
                  <a:pt x="1002" y="907"/>
                </a:lnTo>
                <a:lnTo>
                  <a:pt x="1002" y="903"/>
                </a:lnTo>
                <a:lnTo>
                  <a:pt x="1003" y="896"/>
                </a:lnTo>
                <a:lnTo>
                  <a:pt x="1009" y="891"/>
                </a:lnTo>
                <a:lnTo>
                  <a:pt x="1018" y="891"/>
                </a:lnTo>
                <a:lnTo>
                  <a:pt x="1029" y="893"/>
                </a:lnTo>
                <a:lnTo>
                  <a:pt x="1042" y="896"/>
                </a:lnTo>
                <a:lnTo>
                  <a:pt x="1051" y="899"/>
                </a:lnTo>
                <a:lnTo>
                  <a:pt x="1058" y="898"/>
                </a:lnTo>
                <a:lnTo>
                  <a:pt x="1059" y="892"/>
                </a:lnTo>
                <a:lnTo>
                  <a:pt x="1052" y="878"/>
                </a:lnTo>
                <a:lnTo>
                  <a:pt x="1041" y="862"/>
                </a:lnTo>
                <a:lnTo>
                  <a:pt x="1030" y="848"/>
                </a:lnTo>
                <a:lnTo>
                  <a:pt x="1021" y="838"/>
                </a:lnTo>
                <a:lnTo>
                  <a:pt x="1014" y="830"/>
                </a:lnTo>
                <a:lnTo>
                  <a:pt x="1010" y="823"/>
                </a:lnTo>
                <a:lnTo>
                  <a:pt x="1009" y="818"/>
                </a:lnTo>
                <a:lnTo>
                  <a:pt x="1013" y="815"/>
                </a:lnTo>
                <a:lnTo>
                  <a:pt x="1021" y="812"/>
                </a:lnTo>
                <a:lnTo>
                  <a:pt x="1033" y="808"/>
                </a:lnTo>
                <a:lnTo>
                  <a:pt x="1043" y="801"/>
                </a:lnTo>
                <a:lnTo>
                  <a:pt x="1051" y="790"/>
                </a:lnTo>
                <a:lnTo>
                  <a:pt x="1059" y="780"/>
                </a:lnTo>
                <a:lnTo>
                  <a:pt x="1064" y="767"/>
                </a:lnTo>
                <a:lnTo>
                  <a:pt x="1067" y="756"/>
                </a:lnTo>
                <a:lnTo>
                  <a:pt x="1067" y="744"/>
                </a:lnTo>
                <a:lnTo>
                  <a:pt x="1064" y="734"/>
                </a:lnTo>
                <a:lnTo>
                  <a:pt x="1062" y="725"/>
                </a:lnTo>
                <a:lnTo>
                  <a:pt x="1063" y="716"/>
                </a:lnTo>
                <a:lnTo>
                  <a:pt x="1066" y="706"/>
                </a:lnTo>
                <a:lnTo>
                  <a:pt x="1071" y="698"/>
                </a:lnTo>
                <a:lnTo>
                  <a:pt x="1074" y="689"/>
                </a:lnTo>
                <a:lnTo>
                  <a:pt x="1075" y="680"/>
                </a:lnTo>
                <a:lnTo>
                  <a:pt x="1072" y="672"/>
                </a:lnTo>
                <a:lnTo>
                  <a:pt x="1064" y="663"/>
                </a:lnTo>
                <a:lnTo>
                  <a:pt x="1056" y="655"/>
                </a:lnTo>
                <a:lnTo>
                  <a:pt x="1051" y="646"/>
                </a:lnTo>
                <a:lnTo>
                  <a:pt x="1051" y="640"/>
                </a:lnTo>
                <a:lnTo>
                  <a:pt x="1052" y="632"/>
                </a:lnTo>
                <a:lnTo>
                  <a:pt x="1054" y="625"/>
                </a:lnTo>
                <a:lnTo>
                  <a:pt x="1055" y="618"/>
                </a:lnTo>
                <a:lnTo>
                  <a:pt x="1052" y="610"/>
                </a:lnTo>
                <a:lnTo>
                  <a:pt x="1045" y="602"/>
                </a:lnTo>
                <a:lnTo>
                  <a:pt x="1034" y="592"/>
                </a:lnTo>
                <a:lnTo>
                  <a:pt x="1020" y="582"/>
                </a:lnTo>
                <a:lnTo>
                  <a:pt x="1005" y="570"/>
                </a:lnTo>
                <a:lnTo>
                  <a:pt x="990" y="559"/>
                </a:lnTo>
                <a:lnTo>
                  <a:pt x="980" y="547"/>
                </a:lnTo>
                <a:lnTo>
                  <a:pt x="974" y="535"/>
                </a:lnTo>
                <a:lnTo>
                  <a:pt x="975" y="523"/>
                </a:lnTo>
                <a:lnTo>
                  <a:pt x="986" y="512"/>
                </a:lnTo>
                <a:lnTo>
                  <a:pt x="998" y="501"/>
                </a:lnTo>
                <a:lnTo>
                  <a:pt x="1006" y="491"/>
                </a:lnTo>
                <a:lnTo>
                  <a:pt x="1010" y="482"/>
                </a:lnTo>
                <a:lnTo>
                  <a:pt x="1010" y="474"/>
                </a:lnTo>
                <a:lnTo>
                  <a:pt x="1006" y="468"/>
                </a:lnTo>
                <a:lnTo>
                  <a:pt x="999" y="463"/>
                </a:lnTo>
                <a:lnTo>
                  <a:pt x="990" y="460"/>
                </a:lnTo>
                <a:lnTo>
                  <a:pt x="979" y="459"/>
                </a:lnTo>
                <a:lnTo>
                  <a:pt x="969" y="456"/>
                </a:lnTo>
                <a:lnTo>
                  <a:pt x="964" y="452"/>
                </a:lnTo>
                <a:lnTo>
                  <a:pt x="960" y="444"/>
                </a:lnTo>
                <a:lnTo>
                  <a:pt x="958" y="436"/>
                </a:lnTo>
                <a:lnTo>
                  <a:pt x="956" y="428"/>
                </a:lnTo>
                <a:lnTo>
                  <a:pt x="952" y="421"/>
                </a:lnTo>
                <a:lnTo>
                  <a:pt x="946" y="416"/>
                </a:lnTo>
                <a:lnTo>
                  <a:pt x="937" y="416"/>
                </a:lnTo>
                <a:lnTo>
                  <a:pt x="920" y="405"/>
                </a:lnTo>
                <a:lnTo>
                  <a:pt x="913" y="371"/>
                </a:lnTo>
                <a:lnTo>
                  <a:pt x="912" y="328"/>
                </a:lnTo>
                <a:lnTo>
                  <a:pt x="912" y="290"/>
                </a:lnTo>
                <a:lnTo>
                  <a:pt x="914" y="263"/>
                </a:lnTo>
                <a:lnTo>
                  <a:pt x="920" y="240"/>
                </a:lnTo>
                <a:lnTo>
                  <a:pt x="922" y="219"/>
                </a:lnTo>
                <a:lnTo>
                  <a:pt x="919" y="195"/>
                </a:lnTo>
                <a:lnTo>
                  <a:pt x="917" y="173"/>
                </a:lnTo>
                <a:lnTo>
                  <a:pt x="924" y="146"/>
                </a:lnTo>
                <a:lnTo>
                  <a:pt x="934" y="120"/>
                </a:lnTo>
                <a:lnTo>
                  <a:pt x="939" y="95"/>
                </a:lnTo>
                <a:lnTo>
                  <a:pt x="939" y="84"/>
                </a:lnTo>
                <a:lnTo>
                  <a:pt x="937" y="75"/>
                </a:lnTo>
                <a:lnTo>
                  <a:pt x="932" y="68"/>
                </a:lnTo>
                <a:lnTo>
                  <a:pt x="924" y="62"/>
                </a:lnTo>
                <a:lnTo>
                  <a:pt x="917" y="60"/>
                </a:lnTo>
                <a:lnTo>
                  <a:pt x="911" y="59"/>
                </a:lnTo>
                <a:lnTo>
                  <a:pt x="904" y="59"/>
                </a:lnTo>
                <a:lnTo>
                  <a:pt x="898" y="59"/>
                </a:lnTo>
                <a:lnTo>
                  <a:pt x="889" y="62"/>
                </a:lnTo>
                <a:lnTo>
                  <a:pt x="879" y="68"/>
                </a:lnTo>
                <a:lnTo>
                  <a:pt x="871" y="76"/>
                </a:lnTo>
                <a:lnTo>
                  <a:pt x="863" y="84"/>
                </a:lnTo>
                <a:lnTo>
                  <a:pt x="856" y="93"/>
                </a:lnTo>
                <a:lnTo>
                  <a:pt x="851" y="104"/>
                </a:lnTo>
                <a:lnTo>
                  <a:pt x="845" y="113"/>
                </a:lnTo>
                <a:lnTo>
                  <a:pt x="839" y="122"/>
                </a:lnTo>
                <a:lnTo>
                  <a:pt x="832" y="133"/>
                </a:lnTo>
                <a:lnTo>
                  <a:pt x="826" y="140"/>
                </a:lnTo>
                <a:lnTo>
                  <a:pt x="821" y="143"/>
                </a:lnTo>
                <a:lnTo>
                  <a:pt x="816" y="144"/>
                </a:lnTo>
                <a:lnTo>
                  <a:pt x="813" y="143"/>
                </a:lnTo>
                <a:lnTo>
                  <a:pt x="809" y="140"/>
                </a:lnTo>
                <a:lnTo>
                  <a:pt x="806" y="133"/>
                </a:lnTo>
                <a:lnTo>
                  <a:pt x="803" y="122"/>
                </a:lnTo>
                <a:lnTo>
                  <a:pt x="800" y="114"/>
                </a:lnTo>
                <a:lnTo>
                  <a:pt x="795" y="110"/>
                </a:lnTo>
                <a:lnTo>
                  <a:pt x="790" y="111"/>
                </a:lnTo>
                <a:lnTo>
                  <a:pt x="783" y="114"/>
                </a:lnTo>
                <a:lnTo>
                  <a:pt x="776" y="120"/>
                </a:lnTo>
                <a:lnTo>
                  <a:pt x="769" y="128"/>
                </a:lnTo>
                <a:lnTo>
                  <a:pt x="761" y="137"/>
                </a:lnTo>
                <a:lnTo>
                  <a:pt x="754" y="146"/>
                </a:lnTo>
                <a:lnTo>
                  <a:pt x="750" y="151"/>
                </a:lnTo>
                <a:lnTo>
                  <a:pt x="750" y="149"/>
                </a:lnTo>
                <a:lnTo>
                  <a:pt x="753" y="142"/>
                </a:lnTo>
                <a:lnTo>
                  <a:pt x="755" y="133"/>
                </a:lnTo>
                <a:lnTo>
                  <a:pt x="754" y="121"/>
                </a:lnTo>
                <a:lnTo>
                  <a:pt x="749" y="112"/>
                </a:lnTo>
                <a:lnTo>
                  <a:pt x="738" y="106"/>
                </a:lnTo>
                <a:lnTo>
                  <a:pt x="718" y="105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1" name="任意多边形 16825"/>
          <p:cNvSpPr/>
          <p:nvPr/>
        </p:nvSpPr>
        <p:spPr>
          <a:xfrm>
            <a:off x="2808462" y="1908803"/>
            <a:ext cx="45056" cy="39858"/>
          </a:xfrm>
          <a:custGeom>
            <a:avLst/>
            <a:gdLst/>
            <a:ahLst/>
            <a:cxnLst/>
            <a:rect l="0" t="0" r="0" b="0"/>
            <a:pathLst>
              <a:path w="40" h="36">
                <a:moveTo>
                  <a:pt x="39" y="19"/>
                </a:moveTo>
                <a:lnTo>
                  <a:pt x="38" y="21"/>
                </a:lnTo>
                <a:lnTo>
                  <a:pt x="35" y="25"/>
                </a:lnTo>
                <a:lnTo>
                  <a:pt x="31" y="29"/>
                </a:lnTo>
                <a:lnTo>
                  <a:pt x="27" y="33"/>
                </a:lnTo>
                <a:lnTo>
                  <a:pt x="23" y="35"/>
                </a:lnTo>
                <a:lnTo>
                  <a:pt x="18" y="36"/>
                </a:lnTo>
                <a:lnTo>
                  <a:pt x="13" y="36"/>
                </a:lnTo>
                <a:lnTo>
                  <a:pt x="12" y="36"/>
                </a:lnTo>
                <a:lnTo>
                  <a:pt x="11" y="35"/>
                </a:lnTo>
                <a:lnTo>
                  <a:pt x="10" y="33"/>
                </a:lnTo>
                <a:lnTo>
                  <a:pt x="8" y="31"/>
                </a:lnTo>
                <a:lnTo>
                  <a:pt x="4" y="27"/>
                </a:lnTo>
                <a:lnTo>
                  <a:pt x="1" y="24"/>
                </a:lnTo>
                <a:lnTo>
                  <a:pt x="0" y="19"/>
                </a:lnTo>
                <a:lnTo>
                  <a:pt x="1" y="16"/>
                </a:lnTo>
                <a:lnTo>
                  <a:pt x="7" y="11"/>
                </a:lnTo>
                <a:lnTo>
                  <a:pt x="12" y="6"/>
                </a:lnTo>
                <a:lnTo>
                  <a:pt x="16" y="2"/>
                </a:lnTo>
                <a:lnTo>
                  <a:pt x="19" y="0"/>
                </a:lnTo>
                <a:lnTo>
                  <a:pt x="24" y="1"/>
                </a:lnTo>
                <a:lnTo>
                  <a:pt x="31" y="3"/>
                </a:lnTo>
                <a:lnTo>
                  <a:pt x="37" y="6"/>
                </a:lnTo>
                <a:lnTo>
                  <a:pt x="40" y="11"/>
                </a:lnTo>
                <a:lnTo>
                  <a:pt x="39" y="19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2" name="任意多边形 16826"/>
          <p:cNvSpPr/>
          <p:nvPr/>
        </p:nvSpPr>
        <p:spPr>
          <a:xfrm>
            <a:off x="3193172" y="2231127"/>
            <a:ext cx="0" cy="5199"/>
          </a:xfrm>
          <a:custGeom>
            <a:avLst/>
            <a:gdLst/>
            <a:ahLst/>
            <a:cxnLst/>
            <a:rect l="0" t="0" r="0" b="0"/>
            <a:pathLst>
              <a:path w="1" h="4">
                <a:moveTo>
                  <a:pt x="1" y="2"/>
                </a:moveTo>
                <a:lnTo>
                  <a:pt x="1" y="1"/>
                </a:lnTo>
                <a:lnTo>
                  <a:pt x="1" y="1"/>
                </a:lnTo>
                <a:lnTo>
                  <a:pt x="0" y="0"/>
                </a:lnTo>
                <a:lnTo>
                  <a:pt x="0" y="0"/>
                </a:lnTo>
                <a:lnTo>
                  <a:pt x="1" y="2"/>
                </a:lnTo>
                <a:lnTo>
                  <a:pt x="1" y="4"/>
                </a:lnTo>
                <a:lnTo>
                  <a:pt x="1" y="4"/>
                </a:lnTo>
                <a:lnTo>
                  <a:pt x="1" y="2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3" name="任意多边形 16827"/>
          <p:cNvSpPr/>
          <p:nvPr/>
        </p:nvSpPr>
        <p:spPr>
          <a:xfrm>
            <a:off x="3583080" y="2267519"/>
            <a:ext cx="3466" cy="6932"/>
          </a:xfrm>
          <a:custGeom>
            <a:avLst/>
            <a:gdLst/>
            <a:ahLst/>
            <a:cxnLst/>
            <a:rect l="0" t="0" r="0" b="0"/>
            <a:pathLst>
              <a:path w="5" h="8">
                <a:moveTo>
                  <a:pt x="5" y="8"/>
                </a:moveTo>
                <a:lnTo>
                  <a:pt x="5" y="6"/>
                </a:lnTo>
                <a:lnTo>
                  <a:pt x="5" y="5"/>
                </a:lnTo>
                <a:lnTo>
                  <a:pt x="5" y="2"/>
                </a:lnTo>
                <a:lnTo>
                  <a:pt x="3" y="0"/>
                </a:lnTo>
                <a:lnTo>
                  <a:pt x="0" y="0"/>
                </a:lnTo>
                <a:lnTo>
                  <a:pt x="0" y="1"/>
                </a:lnTo>
                <a:lnTo>
                  <a:pt x="2" y="5"/>
                </a:lnTo>
                <a:lnTo>
                  <a:pt x="5" y="8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4" name="任意多边形 16828"/>
          <p:cNvSpPr/>
          <p:nvPr/>
        </p:nvSpPr>
        <p:spPr>
          <a:xfrm>
            <a:off x="3200104" y="1811759"/>
            <a:ext cx="15596" cy="15597"/>
          </a:xfrm>
          <a:custGeom>
            <a:avLst/>
            <a:gdLst/>
            <a:ahLst/>
            <a:cxnLst/>
            <a:rect l="0" t="0" r="0" b="0"/>
            <a:pathLst>
              <a:path w="14" h="15">
                <a:moveTo>
                  <a:pt x="2" y="7"/>
                </a:moveTo>
                <a:lnTo>
                  <a:pt x="9" y="13"/>
                </a:lnTo>
                <a:lnTo>
                  <a:pt x="14" y="15"/>
                </a:lnTo>
                <a:lnTo>
                  <a:pt x="14" y="14"/>
                </a:lnTo>
                <a:lnTo>
                  <a:pt x="10" y="7"/>
                </a:lnTo>
                <a:lnTo>
                  <a:pt x="9" y="5"/>
                </a:lnTo>
                <a:lnTo>
                  <a:pt x="9" y="3"/>
                </a:lnTo>
                <a:lnTo>
                  <a:pt x="8" y="1"/>
                </a:lnTo>
                <a:lnTo>
                  <a:pt x="7" y="0"/>
                </a:lnTo>
                <a:lnTo>
                  <a:pt x="6" y="1"/>
                </a:lnTo>
                <a:lnTo>
                  <a:pt x="3" y="2"/>
                </a:lnTo>
                <a:lnTo>
                  <a:pt x="2" y="3"/>
                </a:lnTo>
                <a:lnTo>
                  <a:pt x="0" y="5"/>
                </a:lnTo>
                <a:lnTo>
                  <a:pt x="1" y="6"/>
                </a:lnTo>
                <a:lnTo>
                  <a:pt x="1" y="6"/>
                </a:lnTo>
                <a:lnTo>
                  <a:pt x="1" y="6"/>
                </a:lnTo>
                <a:lnTo>
                  <a:pt x="2" y="7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5" name="任意多边形 16829"/>
          <p:cNvSpPr/>
          <p:nvPr/>
        </p:nvSpPr>
        <p:spPr>
          <a:xfrm>
            <a:off x="3404589" y="2322973"/>
            <a:ext cx="157696" cy="131702"/>
          </a:xfrm>
          <a:custGeom>
            <a:avLst/>
            <a:gdLst/>
            <a:ahLst/>
            <a:cxnLst/>
            <a:rect l="0" t="0" r="0" b="0"/>
            <a:pathLst>
              <a:path w="135" h="119">
                <a:moveTo>
                  <a:pt x="122" y="59"/>
                </a:moveTo>
                <a:lnTo>
                  <a:pt x="124" y="60"/>
                </a:lnTo>
                <a:lnTo>
                  <a:pt x="130" y="62"/>
                </a:lnTo>
                <a:lnTo>
                  <a:pt x="135" y="67"/>
                </a:lnTo>
                <a:lnTo>
                  <a:pt x="133" y="71"/>
                </a:lnTo>
                <a:lnTo>
                  <a:pt x="129" y="76"/>
                </a:lnTo>
                <a:lnTo>
                  <a:pt x="126" y="78"/>
                </a:lnTo>
                <a:lnTo>
                  <a:pt x="124" y="81"/>
                </a:lnTo>
                <a:lnTo>
                  <a:pt x="121" y="83"/>
                </a:lnTo>
                <a:lnTo>
                  <a:pt x="118" y="83"/>
                </a:lnTo>
                <a:lnTo>
                  <a:pt x="116" y="83"/>
                </a:lnTo>
                <a:lnTo>
                  <a:pt x="114" y="82"/>
                </a:lnTo>
                <a:lnTo>
                  <a:pt x="108" y="79"/>
                </a:lnTo>
                <a:lnTo>
                  <a:pt x="101" y="77"/>
                </a:lnTo>
                <a:lnTo>
                  <a:pt x="95" y="75"/>
                </a:lnTo>
                <a:lnTo>
                  <a:pt x="91" y="74"/>
                </a:lnTo>
                <a:lnTo>
                  <a:pt x="86" y="71"/>
                </a:lnTo>
                <a:lnTo>
                  <a:pt x="82" y="68"/>
                </a:lnTo>
                <a:lnTo>
                  <a:pt x="77" y="66"/>
                </a:lnTo>
                <a:lnTo>
                  <a:pt x="72" y="66"/>
                </a:lnTo>
                <a:lnTo>
                  <a:pt x="70" y="70"/>
                </a:lnTo>
                <a:lnTo>
                  <a:pt x="71" y="78"/>
                </a:lnTo>
                <a:lnTo>
                  <a:pt x="72" y="85"/>
                </a:lnTo>
                <a:lnTo>
                  <a:pt x="72" y="92"/>
                </a:lnTo>
                <a:lnTo>
                  <a:pt x="68" y="96"/>
                </a:lnTo>
                <a:lnTo>
                  <a:pt x="61" y="99"/>
                </a:lnTo>
                <a:lnTo>
                  <a:pt x="58" y="102"/>
                </a:lnTo>
                <a:lnTo>
                  <a:pt x="57" y="107"/>
                </a:lnTo>
                <a:lnTo>
                  <a:pt x="56" y="111"/>
                </a:lnTo>
                <a:lnTo>
                  <a:pt x="53" y="114"/>
                </a:lnTo>
                <a:lnTo>
                  <a:pt x="48" y="117"/>
                </a:lnTo>
                <a:lnTo>
                  <a:pt x="44" y="119"/>
                </a:lnTo>
                <a:lnTo>
                  <a:pt x="40" y="116"/>
                </a:lnTo>
                <a:lnTo>
                  <a:pt x="39" y="111"/>
                </a:lnTo>
                <a:lnTo>
                  <a:pt x="38" y="105"/>
                </a:lnTo>
                <a:lnTo>
                  <a:pt x="34" y="100"/>
                </a:lnTo>
                <a:lnTo>
                  <a:pt x="29" y="99"/>
                </a:lnTo>
                <a:lnTo>
                  <a:pt x="23" y="99"/>
                </a:lnTo>
                <a:lnTo>
                  <a:pt x="20" y="100"/>
                </a:lnTo>
                <a:lnTo>
                  <a:pt x="17" y="101"/>
                </a:lnTo>
                <a:lnTo>
                  <a:pt x="10" y="104"/>
                </a:lnTo>
                <a:lnTo>
                  <a:pt x="3" y="105"/>
                </a:lnTo>
                <a:lnTo>
                  <a:pt x="0" y="101"/>
                </a:lnTo>
                <a:lnTo>
                  <a:pt x="1" y="97"/>
                </a:lnTo>
                <a:lnTo>
                  <a:pt x="4" y="90"/>
                </a:lnTo>
                <a:lnTo>
                  <a:pt x="9" y="84"/>
                </a:lnTo>
                <a:lnTo>
                  <a:pt x="12" y="82"/>
                </a:lnTo>
                <a:lnTo>
                  <a:pt x="16" y="79"/>
                </a:lnTo>
                <a:lnTo>
                  <a:pt x="16" y="75"/>
                </a:lnTo>
                <a:lnTo>
                  <a:pt x="14" y="68"/>
                </a:lnTo>
                <a:lnTo>
                  <a:pt x="12" y="61"/>
                </a:lnTo>
                <a:lnTo>
                  <a:pt x="11" y="55"/>
                </a:lnTo>
                <a:lnTo>
                  <a:pt x="12" y="48"/>
                </a:lnTo>
                <a:lnTo>
                  <a:pt x="12" y="44"/>
                </a:lnTo>
                <a:lnTo>
                  <a:pt x="10" y="39"/>
                </a:lnTo>
                <a:lnTo>
                  <a:pt x="8" y="35"/>
                </a:lnTo>
                <a:lnTo>
                  <a:pt x="8" y="26"/>
                </a:lnTo>
                <a:lnTo>
                  <a:pt x="8" y="16"/>
                </a:lnTo>
                <a:lnTo>
                  <a:pt x="8" y="8"/>
                </a:lnTo>
                <a:lnTo>
                  <a:pt x="9" y="2"/>
                </a:lnTo>
                <a:lnTo>
                  <a:pt x="12" y="0"/>
                </a:lnTo>
                <a:lnTo>
                  <a:pt x="18" y="1"/>
                </a:lnTo>
                <a:lnTo>
                  <a:pt x="24" y="3"/>
                </a:lnTo>
                <a:lnTo>
                  <a:pt x="27" y="9"/>
                </a:lnTo>
                <a:lnTo>
                  <a:pt x="30" y="18"/>
                </a:lnTo>
                <a:lnTo>
                  <a:pt x="32" y="26"/>
                </a:lnTo>
                <a:lnTo>
                  <a:pt x="33" y="30"/>
                </a:lnTo>
                <a:lnTo>
                  <a:pt x="37" y="30"/>
                </a:lnTo>
                <a:lnTo>
                  <a:pt x="40" y="28"/>
                </a:lnTo>
                <a:lnTo>
                  <a:pt x="44" y="25"/>
                </a:lnTo>
                <a:lnTo>
                  <a:pt x="48" y="23"/>
                </a:lnTo>
                <a:lnTo>
                  <a:pt x="54" y="23"/>
                </a:lnTo>
                <a:lnTo>
                  <a:pt x="61" y="24"/>
                </a:lnTo>
                <a:lnTo>
                  <a:pt x="70" y="26"/>
                </a:lnTo>
                <a:lnTo>
                  <a:pt x="78" y="30"/>
                </a:lnTo>
                <a:lnTo>
                  <a:pt x="85" y="33"/>
                </a:lnTo>
                <a:lnTo>
                  <a:pt x="90" y="40"/>
                </a:lnTo>
                <a:lnTo>
                  <a:pt x="93" y="48"/>
                </a:lnTo>
                <a:lnTo>
                  <a:pt x="98" y="54"/>
                </a:lnTo>
                <a:lnTo>
                  <a:pt x="100" y="58"/>
                </a:lnTo>
                <a:lnTo>
                  <a:pt x="101" y="59"/>
                </a:lnTo>
                <a:lnTo>
                  <a:pt x="122" y="59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6" name="任意多边形 16830"/>
          <p:cNvSpPr/>
          <p:nvPr/>
        </p:nvSpPr>
        <p:spPr>
          <a:xfrm>
            <a:off x="3278085" y="1927866"/>
            <a:ext cx="653314" cy="436698"/>
          </a:xfrm>
          <a:custGeom>
            <a:avLst/>
            <a:gdLst/>
            <a:ahLst/>
            <a:cxnLst/>
            <a:rect l="0" t="0" r="0" b="0"/>
            <a:pathLst>
              <a:path w="556" h="395">
                <a:moveTo>
                  <a:pt x="539" y="379"/>
                </a:moveTo>
                <a:lnTo>
                  <a:pt x="540" y="380"/>
                </a:lnTo>
                <a:lnTo>
                  <a:pt x="542" y="383"/>
                </a:lnTo>
                <a:lnTo>
                  <a:pt x="541" y="387"/>
                </a:lnTo>
                <a:lnTo>
                  <a:pt x="533" y="388"/>
                </a:lnTo>
                <a:lnTo>
                  <a:pt x="527" y="388"/>
                </a:lnTo>
                <a:lnTo>
                  <a:pt x="523" y="387"/>
                </a:lnTo>
                <a:lnTo>
                  <a:pt x="518" y="387"/>
                </a:lnTo>
                <a:lnTo>
                  <a:pt x="514" y="388"/>
                </a:lnTo>
                <a:lnTo>
                  <a:pt x="510" y="388"/>
                </a:lnTo>
                <a:lnTo>
                  <a:pt x="506" y="389"/>
                </a:lnTo>
                <a:lnTo>
                  <a:pt x="501" y="390"/>
                </a:lnTo>
                <a:lnTo>
                  <a:pt x="495" y="392"/>
                </a:lnTo>
                <a:lnTo>
                  <a:pt x="488" y="393"/>
                </a:lnTo>
                <a:lnTo>
                  <a:pt x="482" y="394"/>
                </a:lnTo>
                <a:lnTo>
                  <a:pt x="478" y="395"/>
                </a:lnTo>
                <a:lnTo>
                  <a:pt x="473" y="395"/>
                </a:lnTo>
                <a:lnTo>
                  <a:pt x="468" y="395"/>
                </a:lnTo>
                <a:lnTo>
                  <a:pt x="464" y="394"/>
                </a:lnTo>
                <a:lnTo>
                  <a:pt x="459" y="394"/>
                </a:lnTo>
                <a:lnTo>
                  <a:pt x="453" y="393"/>
                </a:lnTo>
                <a:lnTo>
                  <a:pt x="449" y="393"/>
                </a:lnTo>
                <a:lnTo>
                  <a:pt x="444" y="393"/>
                </a:lnTo>
                <a:lnTo>
                  <a:pt x="440" y="394"/>
                </a:lnTo>
                <a:lnTo>
                  <a:pt x="435" y="395"/>
                </a:lnTo>
                <a:lnTo>
                  <a:pt x="430" y="395"/>
                </a:lnTo>
                <a:lnTo>
                  <a:pt x="427" y="395"/>
                </a:lnTo>
                <a:lnTo>
                  <a:pt x="422" y="394"/>
                </a:lnTo>
                <a:lnTo>
                  <a:pt x="419" y="392"/>
                </a:lnTo>
                <a:lnTo>
                  <a:pt x="414" y="386"/>
                </a:lnTo>
                <a:lnTo>
                  <a:pt x="413" y="380"/>
                </a:lnTo>
                <a:lnTo>
                  <a:pt x="409" y="375"/>
                </a:lnTo>
                <a:lnTo>
                  <a:pt x="397" y="372"/>
                </a:lnTo>
                <a:lnTo>
                  <a:pt x="389" y="371"/>
                </a:lnTo>
                <a:lnTo>
                  <a:pt x="382" y="368"/>
                </a:lnTo>
                <a:lnTo>
                  <a:pt x="376" y="366"/>
                </a:lnTo>
                <a:lnTo>
                  <a:pt x="372" y="364"/>
                </a:lnTo>
                <a:lnTo>
                  <a:pt x="368" y="362"/>
                </a:lnTo>
                <a:lnTo>
                  <a:pt x="365" y="359"/>
                </a:lnTo>
                <a:lnTo>
                  <a:pt x="362" y="358"/>
                </a:lnTo>
                <a:lnTo>
                  <a:pt x="359" y="356"/>
                </a:lnTo>
                <a:lnTo>
                  <a:pt x="354" y="352"/>
                </a:lnTo>
                <a:lnTo>
                  <a:pt x="350" y="351"/>
                </a:lnTo>
                <a:lnTo>
                  <a:pt x="344" y="352"/>
                </a:lnTo>
                <a:lnTo>
                  <a:pt x="335" y="357"/>
                </a:lnTo>
                <a:lnTo>
                  <a:pt x="324" y="362"/>
                </a:lnTo>
                <a:lnTo>
                  <a:pt x="316" y="363"/>
                </a:lnTo>
                <a:lnTo>
                  <a:pt x="309" y="365"/>
                </a:lnTo>
                <a:lnTo>
                  <a:pt x="304" y="370"/>
                </a:lnTo>
                <a:lnTo>
                  <a:pt x="297" y="377"/>
                </a:lnTo>
                <a:lnTo>
                  <a:pt x="290" y="381"/>
                </a:lnTo>
                <a:lnTo>
                  <a:pt x="283" y="381"/>
                </a:lnTo>
                <a:lnTo>
                  <a:pt x="276" y="377"/>
                </a:lnTo>
                <a:lnTo>
                  <a:pt x="271" y="373"/>
                </a:lnTo>
                <a:lnTo>
                  <a:pt x="267" y="370"/>
                </a:lnTo>
                <a:lnTo>
                  <a:pt x="262" y="366"/>
                </a:lnTo>
                <a:lnTo>
                  <a:pt x="259" y="363"/>
                </a:lnTo>
                <a:lnTo>
                  <a:pt x="256" y="358"/>
                </a:lnTo>
                <a:lnTo>
                  <a:pt x="256" y="355"/>
                </a:lnTo>
                <a:lnTo>
                  <a:pt x="260" y="350"/>
                </a:lnTo>
                <a:lnTo>
                  <a:pt x="268" y="344"/>
                </a:lnTo>
                <a:lnTo>
                  <a:pt x="277" y="340"/>
                </a:lnTo>
                <a:lnTo>
                  <a:pt x="283" y="337"/>
                </a:lnTo>
                <a:lnTo>
                  <a:pt x="288" y="337"/>
                </a:lnTo>
                <a:lnTo>
                  <a:pt x="291" y="337"/>
                </a:lnTo>
                <a:lnTo>
                  <a:pt x="293" y="337"/>
                </a:lnTo>
                <a:lnTo>
                  <a:pt x="296" y="336"/>
                </a:lnTo>
                <a:lnTo>
                  <a:pt x="300" y="334"/>
                </a:lnTo>
                <a:lnTo>
                  <a:pt x="305" y="329"/>
                </a:lnTo>
                <a:lnTo>
                  <a:pt x="316" y="320"/>
                </a:lnTo>
                <a:lnTo>
                  <a:pt x="326" y="313"/>
                </a:lnTo>
                <a:lnTo>
                  <a:pt x="330" y="307"/>
                </a:lnTo>
                <a:lnTo>
                  <a:pt x="327" y="301"/>
                </a:lnTo>
                <a:lnTo>
                  <a:pt x="318" y="295"/>
                </a:lnTo>
                <a:lnTo>
                  <a:pt x="308" y="292"/>
                </a:lnTo>
                <a:lnTo>
                  <a:pt x="305" y="287"/>
                </a:lnTo>
                <a:lnTo>
                  <a:pt x="309" y="273"/>
                </a:lnTo>
                <a:lnTo>
                  <a:pt x="320" y="258"/>
                </a:lnTo>
                <a:lnTo>
                  <a:pt x="328" y="246"/>
                </a:lnTo>
                <a:lnTo>
                  <a:pt x="327" y="235"/>
                </a:lnTo>
                <a:lnTo>
                  <a:pt x="315" y="218"/>
                </a:lnTo>
                <a:lnTo>
                  <a:pt x="306" y="208"/>
                </a:lnTo>
                <a:lnTo>
                  <a:pt x="297" y="200"/>
                </a:lnTo>
                <a:lnTo>
                  <a:pt x="289" y="193"/>
                </a:lnTo>
                <a:lnTo>
                  <a:pt x="282" y="188"/>
                </a:lnTo>
                <a:lnTo>
                  <a:pt x="274" y="183"/>
                </a:lnTo>
                <a:lnTo>
                  <a:pt x="267" y="180"/>
                </a:lnTo>
                <a:lnTo>
                  <a:pt x="260" y="176"/>
                </a:lnTo>
                <a:lnTo>
                  <a:pt x="252" y="173"/>
                </a:lnTo>
                <a:lnTo>
                  <a:pt x="244" y="169"/>
                </a:lnTo>
                <a:lnTo>
                  <a:pt x="236" y="166"/>
                </a:lnTo>
                <a:lnTo>
                  <a:pt x="228" y="161"/>
                </a:lnTo>
                <a:lnTo>
                  <a:pt x="221" y="156"/>
                </a:lnTo>
                <a:lnTo>
                  <a:pt x="214" y="152"/>
                </a:lnTo>
                <a:lnTo>
                  <a:pt x="208" y="148"/>
                </a:lnTo>
                <a:lnTo>
                  <a:pt x="202" y="145"/>
                </a:lnTo>
                <a:lnTo>
                  <a:pt x="199" y="142"/>
                </a:lnTo>
                <a:lnTo>
                  <a:pt x="191" y="137"/>
                </a:lnTo>
                <a:lnTo>
                  <a:pt x="183" y="132"/>
                </a:lnTo>
                <a:lnTo>
                  <a:pt x="178" y="131"/>
                </a:lnTo>
                <a:lnTo>
                  <a:pt x="179" y="137"/>
                </a:lnTo>
                <a:lnTo>
                  <a:pt x="185" y="146"/>
                </a:lnTo>
                <a:lnTo>
                  <a:pt x="186" y="152"/>
                </a:lnTo>
                <a:lnTo>
                  <a:pt x="183" y="155"/>
                </a:lnTo>
                <a:lnTo>
                  <a:pt x="171" y="155"/>
                </a:lnTo>
                <a:lnTo>
                  <a:pt x="163" y="155"/>
                </a:lnTo>
                <a:lnTo>
                  <a:pt x="159" y="155"/>
                </a:lnTo>
                <a:lnTo>
                  <a:pt x="154" y="156"/>
                </a:lnTo>
                <a:lnTo>
                  <a:pt x="151" y="159"/>
                </a:lnTo>
                <a:lnTo>
                  <a:pt x="147" y="161"/>
                </a:lnTo>
                <a:lnTo>
                  <a:pt x="142" y="162"/>
                </a:lnTo>
                <a:lnTo>
                  <a:pt x="138" y="163"/>
                </a:lnTo>
                <a:lnTo>
                  <a:pt x="131" y="165"/>
                </a:lnTo>
                <a:lnTo>
                  <a:pt x="124" y="166"/>
                </a:lnTo>
                <a:lnTo>
                  <a:pt x="118" y="167"/>
                </a:lnTo>
                <a:lnTo>
                  <a:pt x="114" y="168"/>
                </a:lnTo>
                <a:lnTo>
                  <a:pt x="110" y="169"/>
                </a:lnTo>
                <a:lnTo>
                  <a:pt x="106" y="170"/>
                </a:lnTo>
                <a:lnTo>
                  <a:pt x="101" y="170"/>
                </a:lnTo>
                <a:lnTo>
                  <a:pt x="95" y="170"/>
                </a:lnTo>
                <a:lnTo>
                  <a:pt x="87" y="169"/>
                </a:lnTo>
                <a:lnTo>
                  <a:pt x="74" y="166"/>
                </a:lnTo>
                <a:lnTo>
                  <a:pt x="70" y="162"/>
                </a:lnTo>
                <a:lnTo>
                  <a:pt x="66" y="160"/>
                </a:lnTo>
                <a:lnTo>
                  <a:pt x="60" y="161"/>
                </a:lnTo>
                <a:lnTo>
                  <a:pt x="51" y="166"/>
                </a:lnTo>
                <a:lnTo>
                  <a:pt x="47" y="168"/>
                </a:lnTo>
                <a:lnTo>
                  <a:pt x="43" y="168"/>
                </a:lnTo>
                <a:lnTo>
                  <a:pt x="35" y="163"/>
                </a:lnTo>
                <a:lnTo>
                  <a:pt x="30" y="160"/>
                </a:lnTo>
                <a:lnTo>
                  <a:pt x="24" y="156"/>
                </a:lnTo>
                <a:lnTo>
                  <a:pt x="18" y="153"/>
                </a:lnTo>
                <a:lnTo>
                  <a:pt x="13" y="151"/>
                </a:lnTo>
                <a:lnTo>
                  <a:pt x="10" y="148"/>
                </a:lnTo>
                <a:lnTo>
                  <a:pt x="9" y="145"/>
                </a:lnTo>
                <a:lnTo>
                  <a:pt x="11" y="143"/>
                </a:lnTo>
                <a:lnTo>
                  <a:pt x="16" y="140"/>
                </a:lnTo>
                <a:lnTo>
                  <a:pt x="23" y="138"/>
                </a:lnTo>
                <a:lnTo>
                  <a:pt x="30" y="137"/>
                </a:lnTo>
                <a:lnTo>
                  <a:pt x="36" y="136"/>
                </a:lnTo>
                <a:lnTo>
                  <a:pt x="41" y="135"/>
                </a:lnTo>
                <a:lnTo>
                  <a:pt x="45" y="133"/>
                </a:lnTo>
                <a:lnTo>
                  <a:pt x="45" y="132"/>
                </a:lnTo>
                <a:lnTo>
                  <a:pt x="42" y="130"/>
                </a:lnTo>
                <a:lnTo>
                  <a:pt x="35" y="128"/>
                </a:lnTo>
                <a:lnTo>
                  <a:pt x="27" y="125"/>
                </a:lnTo>
                <a:lnTo>
                  <a:pt x="19" y="123"/>
                </a:lnTo>
                <a:lnTo>
                  <a:pt x="13" y="122"/>
                </a:lnTo>
                <a:lnTo>
                  <a:pt x="9" y="121"/>
                </a:lnTo>
                <a:lnTo>
                  <a:pt x="4" y="118"/>
                </a:lnTo>
                <a:lnTo>
                  <a:pt x="2" y="116"/>
                </a:lnTo>
                <a:lnTo>
                  <a:pt x="0" y="112"/>
                </a:lnTo>
                <a:lnTo>
                  <a:pt x="0" y="105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0"/>
                </a:lnTo>
                <a:lnTo>
                  <a:pt x="5" y="39"/>
                </a:lnTo>
                <a:lnTo>
                  <a:pt x="12" y="21"/>
                </a:lnTo>
                <a:lnTo>
                  <a:pt x="22" y="9"/>
                </a:lnTo>
                <a:lnTo>
                  <a:pt x="31" y="3"/>
                </a:lnTo>
                <a:lnTo>
                  <a:pt x="39" y="3"/>
                </a:lnTo>
                <a:lnTo>
                  <a:pt x="46" y="6"/>
                </a:lnTo>
                <a:lnTo>
                  <a:pt x="50" y="10"/>
                </a:lnTo>
                <a:lnTo>
                  <a:pt x="49" y="19"/>
                </a:lnTo>
                <a:lnTo>
                  <a:pt x="43" y="40"/>
                </a:lnTo>
                <a:lnTo>
                  <a:pt x="42" y="56"/>
                </a:lnTo>
                <a:lnTo>
                  <a:pt x="45" y="70"/>
                </a:lnTo>
                <a:lnTo>
                  <a:pt x="50" y="80"/>
                </a:lnTo>
                <a:lnTo>
                  <a:pt x="56" y="90"/>
                </a:lnTo>
                <a:lnTo>
                  <a:pt x="62" y="97"/>
                </a:lnTo>
                <a:lnTo>
                  <a:pt x="68" y="102"/>
                </a:lnTo>
                <a:lnTo>
                  <a:pt x="71" y="108"/>
                </a:lnTo>
                <a:lnTo>
                  <a:pt x="70" y="107"/>
                </a:lnTo>
                <a:lnTo>
                  <a:pt x="63" y="87"/>
                </a:lnTo>
                <a:lnTo>
                  <a:pt x="56" y="62"/>
                </a:lnTo>
                <a:lnTo>
                  <a:pt x="55" y="41"/>
                </a:lnTo>
                <a:lnTo>
                  <a:pt x="58" y="26"/>
                </a:lnTo>
                <a:lnTo>
                  <a:pt x="62" y="12"/>
                </a:lnTo>
                <a:lnTo>
                  <a:pt x="69" y="3"/>
                </a:lnTo>
                <a:lnTo>
                  <a:pt x="79" y="0"/>
                </a:lnTo>
                <a:lnTo>
                  <a:pt x="91" y="2"/>
                </a:lnTo>
                <a:lnTo>
                  <a:pt x="100" y="7"/>
                </a:lnTo>
                <a:lnTo>
                  <a:pt x="106" y="14"/>
                </a:lnTo>
                <a:lnTo>
                  <a:pt x="109" y="21"/>
                </a:lnTo>
                <a:lnTo>
                  <a:pt x="111" y="26"/>
                </a:lnTo>
                <a:lnTo>
                  <a:pt x="114" y="32"/>
                </a:lnTo>
                <a:lnTo>
                  <a:pt x="115" y="39"/>
                </a:lnTo>
                <a:lnTo>
                  <a:pt x="116" y="47"/>
                </a:lnTo>
                <a:lnTo>
                  <a:pt x="118" y="53"/>
                </a:lnTo>
                <a:lnTo>
                  <a:pt x="124" y="54"/>
                </a:lnTo>
                <a:lnTo>
                  <a:pt x="132" y="52"/>
                </a:lnTo>
                <a:lnTo>
                  <a:pt x="140" y="47"/>
                </a:lnTo>
                <a:lnTo>
                  <a:pt x="146" y="41"/>
                </a:lnTo>
                <a:lnTo>
                  <a:pt x="147" y="36"/>
                </a:lnTo>
                <a:lnTo>
                  <a:pt x="149" y="31"/>
                </a:lnTo>
                <a:lnTo>
                  <a:pt x="156" y="27"/>
                </a:lnTo>
                <a:lnTo>
                  <a:pt x="164" y="23"/>
                </a:lnTo>
                <a:lnTo>
                  <a:pt x="169" y="19"/>
                </a:lnTo>
                <a:lnTo>
                  <a:pt x="175" y="19"/>
                </a:lnTo>
                <a:lnTo>
                  <a:pt x="185" y="24"/>
                </a:lnTo>
                <a:lnTo>
                  <a:pt x="197" y="32"/>
                </a:lnTo>
                <a:lnTo>
                  <a:pt x="202" y="38"/>
                </a:lnTo>
                <a:lnTo>
                  <a:pt x="206" y="44"/>
                </a:lnTo>
                <a:lnTo>
                  <a:pt x="209" y="49"/>
                </a:lnTo>
                <a:lnTo>
                  <a:pt x="214" y="55"/>
                </a:lnTo>
                <a:lnTo>
                  <a:pt x="221" y="60"/>
                </a:lnTo>
                <a:lnTo>
                  <a:pt x="227" y="61"/>
                </a:lnTo>
                <a:lnTo>
                  <a:pt x="231" y="56"/>
                </a:lnTo>
                <a:lnTo>
                  <a:pt x="237" y="49"/>
                </a:lnTo>
                <a:lnTo>
                  <a:pt x="246" y="46"/>
                </a:lnTo>
                <a:lnTo>
                  <a:pt x="256" y="46"/>
                </a:lnTo>
                <a:lnTo>
                  <a:pt x="263" y="49"/>
                </a:lnTo>
                <a:lnTo>
                  <a:pt x="266" y="54"/>
                </a:lnTo>
                <a:lnTo>
                  <a:pt x="268" y="56"/>
                </a:lnTo>
                <a:lnTo>
                  <a:pt x="271" y="59"/>
                </a:lnTo>
                <a:lnTo>
                  <a:pt x="281" y="61"/>
                </a:lnTo>
                <a:lnTo>
                  <a:pt x="288" y="62"/>
                </a:lnTo>
                <a:lnTo>
                  <a:pt x="296" y="62"/>
                </a:lnTo>
                <a:lnTo>
                  <a:pt x="304" y="63"/>
                </a:lnTo>
                <a:lnTo>
                  <a:pt x="311" y="63"/>
                </a:lnTo>
                <a:lnTo>
                  <a:pt x="318" y="63"/>
                </a:lnTo>
                <a:lnTo>
                  <a:pt x="321" y="64"/>
                </a:lnTo>
                <a:lnTo>
                  <a:pt x="323" y="67"/>
                </a:lnTo>
                <a:lnTo>
                  <a:pt x="321" y="69"/>
                </a:lnTo>
                <a:lnTo>
                  <a:pt x="319" y="72"/>
                </a:lnTo>
                <a:lnTo>
                  <a:pt x="322" y="72"/>
                </a:lnTo>
                <a:lnTo>
                  <a:pt x="329" y="72"/>
                </a:lnTo>
                <a:lnTo>
                  <a:pt x="335" y="74"/>
                </a:lnTo>
                <a:lnTo>
                  <a:pt x="339" y="78"/>
                </a:lnTo>
                <a:lnTo>
                  <a:pt x="345" y="83"/>
                </a:lnTo>
                <a:lnTo>
                  <a:pt x="349" y="86"/>
                </a:lnTo>
                <a:lnTo>
                  <a:pt x="351" y="87"/>
                </a:lnTo>
                <a:lnTo>
                  <a:pt x="350" y="87"/>
                </a:lnTo>
                <a:lnTo>
                  <a:pt x="345" y="89"/>
                </a:lnTo>
                <a:lnTo>
                  <a:pt x="342" y="91"/>
                </a:lnTo>
                <a:lnTo>
                  <a:pt x="339" y="93"/>
                </a:lnTo>
                <a:lnTo>
                  <a:pt x="343" y="97"/>
                </a:lnTo>
                <a:lnTo>
                  <a:pt x="352" y="100"/>
                </a:lnTo>
                <a:lnTo>
                  <a:pt x="361" y="102"/>
                </a:lnTo>
                <a:lnTo>
                  <a:pt x="361" y="105"/>
                </a:lnTo>
                <a:lnTo>
                  <a:pt x="357" y="107"/>
                </a:lnTo>
                <a:lnTo>
                  <a:pt x="353" y="108"/>
                </a:lnTo>
                <a:lnTo>
                  <a:pt x="351" y="110"/>
                </a:lnTo>
                <a:lnTo>
                  <a:pt x="351" y="115"/>
                </a:lnTo>
                <a:lnTo>
                  <a:pt x="350" y="118"/>
                </a:lnTo>
                <a:lnTo>
                  <a:pt x="349" y="123"/>
                </a:lnTo>
                <a:lnTo>
                  <a:pt x="349" y="127"/>
                </a:lnTo>
                <a:lnTo>
                  <a:pt x="353" y="132"/>
                </a:lnTo>
                <a:lnTo>
                  <a:pt x="361" y="135"/>
                </a:lnTo>
                <a:lnTo>
                  <a:pt x="371" y="133"/>
                </a:lnTo>
                <a:lnTo>
                  <a:pt x="377" y="133"/>
                </a:lnTo>
                <a:lnTo>
                  <a:pt x="384" y="136"/>
                </a:lnTo>
                <a:lnTo>
                  <a:pt x="392" y="143"/>
                </a:lnTo>
                <a:lnTo>
                  <a:pt x="400" y="150"/>
                </a:lnTo>
                <a:lnTo>
                  <a:pt x="407" y="152"/>
                </a:lnTo>
                <a:lnTo>
                  <a:pt x="409" y="150"/>
                </a:lnTo>
                <a:lnTo>
                  <a:pt x="406" y="144"/>
                </a:lnTo>
                <a:lnTo>
                  <a:pt x="403" y="139"/>
                </a:lnTo>
                <a:lnTo>
                  <a:pt x="403" y="137"/>
                </a:lnTo>
                <a:lnTo>
                  <a:pt x="409" y="139"/>
                </a:lnTo>
                <a:lnTo>
                  <a:pt x="414" y="140"/>
                </a:lnTo>
                <a:lnTo>
                  <a:pt x="421" y="142"/>
                </a:lnTo>
                <a:lnTo>
                  <a:pt x="429" y="143"/>
                </a:lnTo>
                <a:lnTo>
                  <a:pt x="436" y="143"/>
                </a:lnTo>
                <a:lnTo>
                  <a:pt x="442" y="144"/>
                </a:lnTo>
                <a:lnTo>
                  <a:pt x="447" y="145"/>
                </a:lnTo>
                <a:lnTo>
                  <a:pt x="450" y="146"/>
                </a:lnTo>
                <a:lnTo>
                  <a:pt x="451" y="148"/>
                </a:lnTo>
                <a:lnTo>
                  <a:pt x="450" y="152"/>
                </a:lnTo>
                <a:lnTo>
                  <a:pt x="451" y="154"/>
                </a:lnTo>
                <a:lnTo>
                  <a:pt x="453" y="155"/>
                </a:lnTo>
                <a:lnTo>
                  <a:pt x="457" y="155"/>
                </a:lnTo>
                <a:lnTo>
                  <a:pt x="461" y="155"/>
                </a:lnTo>
                <a:lnTo>
                  <a:pt x="466" y="153"/>
                </a:lnTo>
                <a:lnTo>
                  <a:pt x="472" y="152"/>
                </a:lnTo>
                <a:lnTo>
                  <a:pt x="480" y="152"/>
                </a:lnTo>
                <a:lnTo>
                  <a:pt x="490" y="153"/>
                </a:lnTo>
                <a:lnTo>
                  <a:pt x="501" y="154"/>
                </a:lnTo>
                <a:lnTo>
                  <a:pt x="509" y="158"/>
                </a:lnTo>
                <a:lnTo>
                  <a:pt x="511" y="163"/>
                </a:lnTo>
                <a:lnTo>
                  <a:pt x="508" y="169"/>
                </a:lnTo>
                <a:lnTo>
                  <a:pt x="501" y="173"/>
                </a:lnTo>
                <a:lnTo>
                  <a:pt x="496" y="176"/>
                </a:lnTo>
                <a:lnTo>
                  <a:pt x="496" y="180"/>
                </a:lnTo>
                <a:lnTo>
                  <a:pt x="501" y="183"/>
                </a:lnTo>
                <a:lnTo>
                  <a:pt x="505" y="186"/>
                </a:lnTo>
                <a:lnTo>
                  <a:pt x="510" y="191"/>
                </a:lnTo>
                <a:lnTo>
                  <a:pt x="511" y="196"/>
                </a:lnTo>
                <a:lnTo>
                  <a:pt x="511" y="200"/>
                </a:lnTo>
                <a:lnTo>
                  <a:pt x="509" y="204"/>
                </a:lnTo>
                <a:lnTo>
                  <a:pt x="505" y="207"/>
                </a:lnTo>
                <a:lnTo>
                  <a:pt x="501" y="209"/>
                </a:lnTo>
                <a:lnTo>
                  <a:pt x="497" y="212"/>
                </a:lnTo>
                <a:lnTo>
                  <a:pt x="497" y="214"/>
                </a:lnTo>
                <a:lnTo>
                  <a:pt x="499" y="219"/>
                </a:lnTo>
                <a:lnTo>
                  <a:pt x="505" y="223"/>
                </a:lnTo>
                <a:lnTo>
                  <a:pt x="511" y="228"/>
                </a:lnTo>
                <a:lnTo>
                  <a:pt x="514" y="234"/>
                </a:lnTo>
                <a:lnTo>
                  <a:pt x="514" y="239"/>
                </a:lnTo>
                <a:lnTo>
                  <a:pt x="511" y="244"/>
                </a:lnTo>
                <a:lnTo>
                  <a:pt x="506" y="248"/>
                </a:lnTo>
                <a:lnTo>
                  <a:pt x="503" y="249"/>
                </a:lnTo>
                <a:lnTo>
                  <a:pt x="501" y="249"/>
                </a:lnTo>
                <a:lnTo>
                  <a:pt x="495" y="245"/>
                </a:lnTo>
                <a:lnTo>
                  <a:pt x="487" y="242"/>
                </a:lnTo>
                <a:lnTo>
                  <a:pt x="480" y="238"/>
                </a:lnTo>
                <a:lnTo>
                  <a:pt x="474" y="235"/>
                </a:lnTo>
                <a:lnTo>
                  <a:pt x="468" y="231"/>
                </a:lnTo>
                <a:lnTo>
                  <a:pt x="465" y="229"/>
                </a:lnTo>
                <a:lnTo>
                  <a:pt x="460" y="228"/>
                </a:lnTo>
                <a:lnTo>
                  <a:pt x="456" y="226"/>
                </a:lnTo>
                <a:lnTo>
                  <a:pt x="449" y="223"/>
                </a:lnTo>
                <a:lnTo>
                  <a:pt x="440" y="220"/>
                </a:lnTo>
                <a:lnTo>
                  <a:pt x="432" y="219"/>
                </a:lnTo>
                <a:lnTo>
                  <a:pt x="425" y="220"/>
                </a:lnTo>
                <a:lnTo>
                  <a:pt x="421" y="224"/>
                </a:lnTo>
                <a:lnTo>
                  <a:pt x="421" y="230"/>
                </a:lnTo>
                <a:lnTo>
                  <a:pt x="423" y="236"/>
                </a:lnTo>
                <a:lnTo>
                  <a:pt x="428" y="243"/>
                </a:lnTo>
                <a:lnTo>
                  <a:pt x="435" y="251"/>
                </a:lnTo>
                <a:lnTo>
                  <a:pt x="440" y="254"/>
                </a:lnTo>
                <a:lnTo>
                  <a:pt x="443" y="259"/>
                </a:lnTo>
                <a:lnTo>
                  <a:pt x="449" y="262"/>
                </a:lnTo>
                <a:lnTo>
                  <a:pt x="453" y="265"/>
                </a:lnTo>
                <a:lnTo>
                  <a:pt x="459" y="268"/>
                </a:lnTo>
                <a:lnTo>
                  <a:pt x="465" y="271"/>
                </a:lnTo>
                <a:lnTo>
                  <a:pt x="471" y="272"/>
                </a:lnTo>
                <a:lnTo>
                  <a:pt x="476" y="273"/>
                </a:lnTo>
                <a:lnTo>
                  <a:pt x="487" y="275"/>
                </a:lnTo>
                <a:lnTo>
                  <a:pt x="495" y="277"/>
                </a:lnTo>
                <a:lnTo>
                  <a:pt x="501" y="281"/>
                </a:lnTo>
                <a:lnTo>
                  <a:pt x="505" y="286"/>
                </a:lnTo>
                <a:lnTo>
                  <a:pt x="512" y="289"/>
                </a:lnTo>
                <a:lnTo>
                  <a:pt x="520" y="291"/>
                </a:lnTo>
                <a:lnTo>
                  <a:pt x="528" y="294"/>
                </a:lnTo>
                <a:lnTo>
                  <a:pt x="533" y="301"/>
                </a:lnTo>
                <a:lnTo>
                  <a:pt x="534" y="307"/>
                </a:lnTo>
                <a:lnTo>
                  <a:pt x="533" y="311"/>
                </a:lnTo>
                <a:lnTo>
                  <a:pt x="533" y="315"/>
                </a:lnTo>
                <a:lnTo>
                  <a:pt x="536" y="324"/>
                </a:lnTo>
                <a:lnTo>
                  <a:pt x="541" y="332"/>
                </a:lnTo>
                <a:lnTo>
                  <a:pt x="543" y="337"/>
                </a:lnTo>
                <a:lnTo>
                  <a:pt x="544" y="342"/>
                </a:lnTo>
                <a:lnTo>
                  <a:pt x="548" y="345"/>
                </a:lnTo>
                <a:lnTo>
                  <a:pt x="552" y="350"/>
                </a:lnTo>
                <a:lnTo>
                  <a:pt x="556" y="354"/>
                </a:lnTo>
                <a:lnTo>
                  <a:pt x="555" y="357"/>
                </a:lnTo>
                <a:lnTo>
                  <a:pt x="549" y="356"/>
                </a:lnTo>
                <a:lnTo>
                  <a:pt x="544" y="352"/>
                </a:lnTo>
                <a:lnTo>
                  <a:pt x="541" y="349"/>
                </a:lnTo>
                <a:lnTo>
                  <a:pt x="535" y="345"/>
                </a:lnTo>
                <a:lnTo>
                  <a:pt x="525" y="345"/>
                </a:lnTo>
                <a:lnTo>
                  <a:pt x="513" y="348"/>
                </a:lnTo>
                <a:lnTo>
                  <a:pt x="505" y="349"/>
                </a:lnTo>
                <a:lnTo>
                  <a:pt x="499" y="349"/>
                </a:lnTo>
                <a:lnTo>
                  <a:pt x="493" y="345"/>
                </a:lnTo>
                <a:lnTo>
                  <a:pt x="488" y="343"/>
                </a:lnTo>
                <a:lnTo>
                  <a:pt x="483" y="342"/>
                </a:lnTo>
                <a:lnTo>
                  <a:pt x="478" y="340"/>
                </a:lnTo>
                <a:lnTo>
                  <a:pt x="472" y="339"/>
                </a:lnTo>
                <a:lnTo>
                  <a:pt x="466" y="337"/>
                </a:lnTo>
                <a:lnTo>
                  <a:pt x="461" y="337"/>
                </a:lnTo>
                <a:lnTo>
                  <a:pt x="457" y="337"/>
                </a:lnTo>
                <a:lnTo>
                  <a:pt x="453" y="337"/>
                </a:lnTo>
                <a:lnTo>
                  <a:pt x="451" y="340"/>
                </a:lnTo>
                <a:lnTo>
                  <a:pt x="455" y="343"/>
                </a:lnTo>
                <a:lnTo>
                  <a:pt x="463" y="347"/>
                </a:lnTo>
                <a:lnTo>
                  <a:pt x="476" y="352"/>
                </a:lnTo>
                <a:lnTo>
                  <a:pt x="485" y="355"/>
                </a:lnTo>
                <a:lnTo>
                  <a:pt x="490" y="357"/>
                </a:lnTo>
                <a:lnTo>
                  <a:pt x="496" y="358"/>
                </a:lnTo>
                <a:lnTo>
                  <a:pt x="499" y="358"/>
                </a:lnTo>
                <a:lnTo>
                  <a:pt x="503" y="359"/>
                </a:lnTo>
                <a:lnTo>
                  <a:pt x="506" y="360"/>
                </a:lnTo>
                <a:lnTo>
                  <a:pt x="509" y="362"/>
                </a:lnTo>
                <a:lnTo>
                  <a:pt x="511" y="364"/>
                </a:lnTo>
                <a:lnTo>
                  <a:pt x="517" y="367"/>
                </a:lnTo>
                <a:lnTo>
                  <a:pt x="525" y="371"/>
                </a:lnTo>
                <a:lnTo>
                  <a:pt x="533" y="374"/>
                </a:lnTo>
                <a:lnTo>
                  <a:pt x="539" y="379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7" name="任意多边形 16831"/>
          <p:cNvSpPr/>
          <p:nvPr/>
        </p:nvSpPr>
        <p:spPr>
          <a:xfrm>
            <a:off x="2713150" y="1855083"/>
            <a:ext cx="173293" cy="159429"/>
          </a:xfrm>
          <a:custGeom>
            <a:avLst/>
            <a:gdLst/>
            <a:ahLst/>
            <a:cxnLst/>
            <a:rect l="0" t="0" r="0" b="0"/>
            <a:pathLst>
              <a:path w="148" h="146">
                <a:moveTo>
                  <a:pt x="148" y="71"/>
                </a:moveTo>
                <a:lnTo>
                  <a:pt x="146" y="67"/>
                </a:lnTo>
                <a:lnTo>
                  <a:pt x="145" y="56"/>
                </a:lnTo>
                <a:lnTo>
                  <a:pt x="141" y="44"/>
                </a:lnTo>
                <a:lnTo>
                  <a:pt x="135" y="36"/>
                </a:lnTo>
                <a:lnTo>
                  <a:pt x="129" y="33"/>
                </a:lnTo>
                <a:lnTo>
                  <a:pt x="125" y="33"/>
                </a:lnTo>
                <a:lnTo>
                  <a:pt x="120" y="35"/>
                </a:lnTo>
                <a:lnTo>
                  <a:pt x="115" y="32"/>
                </a:lnTo>
                <a:lnTo>
                  <a:pt x="111" y="26"/>
                </a:lnTo>
                <a:lnTo>
                  <a:pt x="108" y="20"/>
                </a:lnTo>
                <a:lnTo>
                  <a:pt x="104" y="14"/>
                </a:lnTo>
                <a:lnTo>
                  <a:pt x="95" y="12"/>
                </a:lnTo>
                <a:lnTo>
                  <a:pt x="88" y="10"/>
                </a:lnTo>
                <a:lnTo>
                  <a:pt x="82" y="9"/>
                </a:lnTo>
                <a:lnTo>
                  <a:pt x="77" y="7"/>
                </a:lnTo>
                <a:lnTo>
                  <a:pt x="73" y="3"/>
                </a:lnTo>
                <a:lnTo>
                  <a:pt x="68" y="1"/>
                </a:lnTo>
                <a:lnTo>
                  <a:pt x="65" y="0"/>
                </a:lnTo>
                <a:lnTo>
                  <a:pt x="62" y="0"/>
                </a:lnTo>
                <a:lnTo>
                  <a:pt x="60" y="2"/>
                </a:lnTo>
                <a:lnTo>
                  <a:pt x="58" y="8"/>
                </a:lnTo>
                <a:lnTo>
                  <a:pt x="58" y="15"/>
                </a:lnTo>
                <a:lnTo>
                  <a:pt x="57" y="20"/>
                </a:lnTo>
                <a:lnTo>
                  <a:pt x="55" y="24"/>
                </a:lnTo>
                <a:lnTo>
                  <a:pt x="50" y="31"/>
                </a:lnTo>
                <a:lnTo>
                  <a:pt x="42" y="40"/>
                </a:lnTo>
                <a:lnTo>
                  <a:pt x="32" y="50"/>
                </a:lnTo>
                <a:lnTo>
                  <a:pt x="27" y="55"/>
                </a:lnTo>
                <a:lnTo>
                  <a:pt x="20" y="62"/>
                </a:lnTo>
                <a:lnTo>
                  <a:pt x="11" y="71"/>
                </a:lnTo>
                <a:lnTo>
                  <a:pt x="3" y="82"/>
                </a:lnTo>
                <a:lnTo>
                  <a:pt x="0" y="90"/>
                </a:lnTo>
                <a:lnTo>
                  <a:pt x="3" y="91"/>
                </a:lnTo>
                <a:lnTo>
                  <a:pt x="4" y="91"/>
                </a:lnTo>
                <a:lnTo>
                  <a:pt x="6" y="94"/>
                </a:lnTo>
                <a:lnTo>
                  <a:pt x="11" y="107"/>
                </a:lnTo>
                <a:lnTo>
                  <a:pt x="14" y="123"/>
                </a:lnTo>
                <a:lnTo>
                  <a:pt x="14" y="136"/>
                </a:lnTo>
                <a:lnTo>
                  <a:pt x="15" y="144"/>
                </a:lnTo>
                <a:lnTo>
                  <a:pt x="20" y="146"/>
                </a:lnTo>
                <a:lnTo>
                  <a:pt x="27" y="143"/>
                </a:lnTo>
                <a:lnTo>
                  <a:pt x="32" y="139"/>
                </a:lnTo>
                <a:lnTo>
                  <a:pt x="36" y="137"/>
                </a:lnTo>
                <a:lnTo>
                  <a:pt x="39" y="138"/>
                </a:lnTo>
                <a:lnTo>
                  <a:pt x="44" y="143"/>
                </a:lnTo>
                <a:lnTo>
                  <a:pt x="50" y="146"/>
                </a:lnTo>
                <a:lnTo>
                  <a:pt x="55" y="145"/>
                </a:lnTo>
                <a:lnTo>
                  <a:pt x="60" y="135"/>
                </a:lnTo>
                <a:lnTo>
                  <a:pt x="66" y="124"/>
                </a:lnTo>
                <a:lnTo>
                  <a:pt x="75" y="119"/>
                </a:lnTo>
                <a:lnTo>
                  <a:pt x="83" y="116"/>
                </a:lnTo>
                <a:lnTo>
                  <a:pt x="87" y="111"/>
                </a:lnTo>
                <a:lnTo>
                  <a:pt x="87" y="104"/>
                </a:lnTo>
                <a:lnTo>
                  <a:pt x="87" y="99"/>
                </a:lnTo>
                <a:lnTo>
                  <a:pt x="91" y="96"/>
                </a:lnTo>
                <a:lnTo>
                  <a:pt x="104" y="92"/>
                </a:lnTo>
                <a:lnTo>
                  <a:pt x="112" y="90"/>
                </a:lnTo>
                <a:lnTo>
                  <a:pt x="120" y="89"/>
                </a:lnTo>
                <a:lnTo>
                  <a:pt x="128" y="86"/>
                </a:lnTo>
                <a:lnTo>
                  <a:pt x="135" y="84"/>
                </a:lnTo>
                <a:lnTo>
                  <a:pt x="140" y="82"/>
                </a:lnTo>
                <a:lnTo>
                  <a:pt x="144" y="78"/>
                </a:lnTo>
                <a:lnTo>
                  <a:pt x="146" y="75"/>
                </a:lnTo>
                <a:lnTo>
                  <a:pt x="148" y="71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8" name="任意多边形 16832"/>
          <p:cNvSpPr/>
          <p:nvPr/>
        </p:nvSpPr>
        <p:spPr>
          <a:xfrm>
            <a:off x="2896841" y="1796163"/>
            <a:ext cx="157697" cy="102242"/>
          </a:xfrm>
          <a:custGeom>
            <a:avLst/>
            <a:gdLst/>
            <a:ahLst/>
            <a:cxnLst/>
            <a:rect l="0" t="0" r="0" b="0"/>
            <a:pathLst>
              <a:path w="133" h="91">
                <a:moveTo>
                  <a:pt x="104" y="0"/>
                </a:moveTo>
                <a:lnTo>
                  <a:pt x="104" y="4"/>
                </a:lnTo>
                <a:lnTo>
                  <a:pt x="103" y="13"/>
                </a:lnTo>
                <a:lnTo>
                  <a:pt x="103" y="23"/>
                </a:lnTo>
                <a:lnTo>
                  <a:pt x="102" y="30"/>
                </a:lnTo>
                <a:lnTo>
                  <a:pt x="101" y="35"/>
                </a:lnTo>
                <a:lnTo>
                  <a:pt x="101" y="39"/>
                </a:lnTo>
                <a:lnTo>
                  <a:pt x="102" y="44"/>
                </a:lnTo>
                <a:lnTo>
                  <a:pt x="107" y="46"/>
                </a:lnTo>
                <a:lnTo>
                  <a:pt x="111" y="43"/>
                </a:lnTo>
                <a:lnTo>
                  <a:pt x="113" y="37"/>
                </a:lnTo>
                <a:lnTo>
                  <a:pt x="115" y="34"/>
                </a:lnTo>
                <a:lnTo>
                  <a:pt x="121" y="36"/>
                </a:lnTo>
                <a:lnTo>
                  <a:pt x="128" y="42"/>
                </a:lnTo>
                <a:lnTo>
                  <a:pt x="132" y="45"/>
                </a:lnTo>
                <a:lnTo>
                  <a:pt x="133" y="49"/>
                </a:lnTo>
                <a:lnTo>
                  <a:pt x="132" y="54"/>
                </a:lnTo>
                <a:lnTo>
                  <a:pt x="132" y="60"/>
                </a:lnTo>
                <a:lnTo>
                  <a:pt x="132" y="62"/>
                </a:lnTo>
                <a:lnTo>
                  <a:pt x="131" y="66"/>
                </a:lnTo>
                <a:lnTo>
                  <a:pt x="128" y="72"/>
                </a:lnTo>
                <a:lnTo>
                  <a:pt x="123" y="78"/>
                </a:lnTo>
                <a:lnTo>
                  <a:pt x="121" y="82"/>
                </a:lnTo>
                <a:lnTo>
                  <a:pt x="116" y="84"/>
                </a:lnTo>
                <a:lnTo>
                  <a:pt x="107" y="83"/>
                </a:lnTo>
                <a:lnTo>
                  <a:pt x="96" y="81"/>
                </a:lnTo>
                <a:lnTo>
                  <a:pt x="88" y="78"/>
                </a:lnTo>
                <a:lnTo>
                  <a:pt x="83" y="77"/>
                </a:lnTo>
                <a:lnTo>
                  <a:pt x="79" y="80"/>
                </a:lnTo>
                <a:lnTo>
                  <a:pt x="76" y="83"/>
                </a:lnTo>
                <a:lnTo>
                  <a:pt x="72" y="85"/>
                </a:lnTo>
                <a:lnTo>
                  <a:pt x="68" y="88"/>
                </a:lnTo>
                <a:lnTo>
                  <a:pt x="61" y="90"/>
                </a:lnTo>
                <a:lnTo>
                  <a:pt x="54" y="91"/>
                </a:lnTo>
                <a:lnTo>
                  <a:pt x="49" y="91"/>
                </a:lnTo>
                <a:lnTo>
                  <a:pt x="45" y="91"/>
                </a:lnTo>
                <a:lnTo>
                  <a:pt x="39" y="91"/>
                </a:lnTo>
                <a:lnTo>
                  <a:pt x="32" y="89"/>
                </a:lnTo>
                <a:lnTo>
                  <a:pt x="24" y="85"/>
                </a:lnTo>
                <a:lnTo>
                  <a:pt x="18" y="82"/>
                </a:lnTo>
                <a:lnTo>
                  <a:pt x="19" y="78"/>
                </a:lnTo>
                <a:lnTo>
                  <a:pt x="25" y="77"/>
                </a:lnTo>
                <a:lnTo>
                  <a:pt x="32" y="77"/>
                </a:lnTo>
                <a:lnTo>
                  <a:pt x="38" y="77"/>
                </a:lnTo>
                <a:lnTo>
                  <a:pt x="43" y="75"/>
                </a:lnTo>
                <a:lnTo>
                  <a:pt x="48" y="70"/>
                </a:lnTo>
                <a:lnTo>
                  <a:pt x="49" y="64"/>
                </a:lnTo>
                <a:lnTo>
                  <a:pt x="48" y="60"/>
                </a:lnTo>
                <a:lnTo>
                  <a:pt x="42" y="60"/>
                </a:lnTo>
                <a:lnTo>
                  <a:pt x="35" y="65"/>
                </a:lnTo>
                <a:lnTo>
                  <a:pt x="32" y="67"/>
                </a:lnTo>
                <a:lnTo>
                  <a:pt x="27" y="67"/>
                </a:lnTo>
                <a:lnTo>
                  <a:pt x="20" y="62"/>
                </a:lnTo>
                <a:lnTo>
                  <a:pt x="14" y="57"/>
                </a:lnTo>
                <a:lnTo>
                  <a:pt x="8" y="53"/>
                </a:lnTo>
                <a:lnTo>
                  <a:pt x="4" y="51"/>
                </a:lnTo>
                <a:lnTo>
                  <a:pt x="2" y="46"/>
                </a:lnTo>
                <a:lnTo>
                  <a:pt x="0" y="42"/>
                </a:lnTo>
                <a:lnTo>
                  <a:pt x="0" y="38"/>
                </a:lnTo>
                <a:lnTo>
                  <a:pt x="2" y="35"/>
                </a:lnTo>
                <a:lnTo>
                  <a:pt x="8" y="30"/>
                </a:lnTo>
                <a:lnTo>
                  <a:pt x="12" y="25"/>
                </a:lnTo>
                <a:lnTo>
                  <a:pt x="14" y="22"/>
                </a:lnTo>
                <a:lnTo>
                  <a:pt x="15" y="20"/>
                </a:lnTo>
                <a:lnTo>
                  <a:pt x="18" y="14"/>
                </a:lnTo>
                <a:lnTo>
                  <a:pt x="23" y="7"/>
                </a:lnTo>
                <a:lnTo>
                  <a:pt x="25" y="4"/>
                </a:lnTo>
                <a:lnTo>
                  <a:pt x="28" y="1"/>
                </a:lnTo>
                <a:lnTo>
                  <a:pt x="34" y="0"/>
                </a:lnTo>
                <a:lnTo>
                  <a:pt x="41" y="0"/>
                </a:lnTo>
                <a:lnTo>
                  <a:pt x="45" y="2"/>
                </a:lnTo>
                <a:lnTo>
                  <a:pt x="46" y="5"/>
                </a:lnTo>
                <a:lnTo>
                  <a:pt x="45" y="8"/>
                </a:lnTo>
                <a:lnTo>
                  <a:pt x="46" y="13"/>
                </a:lnTo>
                <a:lnTo>
                  <a:pt x="50" y="15"/>
                </a:lnTo>
                <a:lnTo>
                  <a:pt x="55" y="19"/>
                </a:lnTo>
                <a:lnTo>
                  <a:pt x="56" y="23"/>
                </a:lnTo>
                <a:lnTo>
                  <a:pt x="56" y="28"/>
                </a:lnTo>
                <a:lnTo>
                  <a:pt x="61" y="31"/>
                </a:lnTo>
                <a:lnTo>
                  <a:pt x="65" y="35"/>
                </a:lnTo>
                <a:lnTo>
                  <a:pt x="68" y="39"/>
                </a:lnTo>
                <a:lnTo>
                  <a:pt x="68" y="44"/>
                </a:lnTo>
                <a:lnTo>
                  <a:pt x="68" y="47"/>
                </a:lnTo>
                <a:lnTo>
                  <a:pt x="70" y="50"/>
                </a:lnTo>
                <a:lnTo>
                  <a:pt x="75" y="52"/>
                </a:lnTo>
                <a:lnTo>
                  <a:pt x="80" y="55"/>
                </a:lnTo>
                <a:lnTo>
                  <a:pt x="86" y="59"/>
                </a:lnTo>
                <a:lnTo>
                  <a:pt x="90" y="59"/>
                </a:lnTo>
                <a:lnTo>
                  <a:pt x="91" y="54"/>
                </a:lnTo>
                <a:lnTo>
                  <a:pt x="91" y="47"/>
                </a:lnTo>
                <a:lnTo>
                  <a:pt x="91" y="42"/>
                </a:lnTo>
                <a:lnTo>
                  <a:pt x="91" y="37"/>
                </a:lnTo>
                <a:lnTo>
                  <a:pt x="91" y="32"/>
                </a:lnTo>
                <a:lnTo>
                  <a:pt x="88" y="30"/>
                </a:lnTo>
                <a:lnTo>
                  <a:pt x="86" y="30"/>
                </a:lnTo>
                <a:lnTo>
                  <a:pt x="85" y="29"/>
                </a:lnTo>
                <a:lnTo>
                  <a:pt x="84" y="24"/>
                </a:lnTo>
                <a:lnTo>
                  <a:pt x="84" y="19"/>
                </a:lnTo>
                <a:lnTo>
                  <a:pt x="84" y="14"/>
                </a:lnTo>
                <a:lnTo>
                  <a:pt x="85" y="11"/>
                </a:lnTo>
                <a:lnTo>
                  <a:pt x="88" y="8"/>
                </a:lnTo>
                <a:lnTo>
                  <a:pt x="94" y="6"/>
                </a:lnTo>
                <a:lnTo>
                  <a:pt x="99" y="4"/>
                </a:lnTo>
                <a:lnTo>
                  <a:pt x="103" y="1"/>
                </a:lnTo>
                <a:lnTo>
                  <a:pt x="104" y="0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9" name="任意多边形 16833"/>
          <p:cNvSpPr/>
          <p:nvPr/>
        </p:nvSpPr>
        <p:spPr>
          <a:xfrm>
            <a:off x="2830990" y="1742442"/>
            <a:ext cx="119573" cy="67585"/>
          </a:xfrm>
          <a:custGeom>
            <a:avLst/>
            <a:gdLst/>
            <a:ahLst/>
            <a:cxnLst/>
            <a:rect l="0" t="0" r="0" b="0"/>
            <a:pathLst>
              <a:path w="102" h="60">
                <a:moveTo>
                  <a:pt x="76" y="40"/>
                </a:moveTo>
                <a:lnTo>
                  <a:pt x="75" y="41"/>
                </a:lnTo>
                <a:lnTo>
                  <a:pt x="72" y="45"/>
                </a:lnTo>
                <a:lnTo>
                  <a:pt x="68" y="46"/>
                </a:lnTo>
                <a:lnTo>
                  <a:pt x="66" y="42"/>
                </a:lnTo>
                <a:lnTo>
                  <a:pt x="64" y="35"/>
                </a:lnTo>
                <a:lnTo>
                  <a:pt x="61" y="30"/>
                </a:lnTo>
                <a:lnTo>
                  <a:pt x="58" y="27"/>
                </a:lnTo>
                <a:lnTo>
                  <a:pt x="56" y="31"/>
                </a:lnTo>
                <a:lnTo>
                  <a:pt x="55" y="38"/>
                </a:lnTo>
                <a:lnTo>
                  <a:pt x="55" y="44"/>
                </a:lnTo>
                <a:lnTo>
                  <a:pt x="53" y="47"/>
                </a:lnTo>
                <a:lnTo>
                  <a:pt x="48" y="47"/>
                </a:lnTo>
                <a:lnTo>
                  <a:pt x="42" y="47"/>
                </a:lnTo>
                <a:lnTo>
                  <a:pt x="38" y="52"/>
                </a:lnTo>
                <a:lnTo>
                  <a:pt x="38" y="57"/>
                </a:lnTo>
                <a:lnTo>
                  <a:pt x="38" y="60"/>
                </a:lnTo>
                <a:lnTo>
                  <a:pt x="37" y="57"/>
                </a:lnTo>
                <a:lnTo>
                  <a:pt x="33" y="54"/>
                </a:lnTo>
                <a:lnTo>
                  <a:pt x="27" y="50"/>
                </a:lnTo>
                <a:lnTo>
                  <a:pt x="22" y="48"/>
                </a:lnTo>
                <a:lnTo>
                  <a:pt x="15" y="48"/>
                </a:lnTo>
                <a:lnTo>
                  <a:pt x="6" y="48"/>
                </a:lnTo>
                <a:lnTo>
                  <a:pt x="0" y="46"/>
                </a:lnTo>
                <a:lnTo>
                  <a:pt x="4" y="40"/>
                </a:lnTo>
                <a:lnTo>
                  <a:pt x="11" y="34"/>
                </a:lnTo>
                <a:lnTo>
                  <a:pt x="17" y="30"/>
                </a:lnTo>
                <a:lnTo>
                  <a:pt x="23" y="25"/>
                </a:lnTo>
                <a:lnTo>
                  <a:pt x="35" y="19"/>
                </a:lnTo>
                <a:lnTo>
                  <a:pt x="46" y="12"/>
                </a:lnTo>
                <a:lnTo>
                  <a:pt x="55" y="7"/>
                </a:lnTo>
                <a:lnTo>
                  <a:pt x="60" y="2"/>
                </a:lnTo>
                <a:lnTo>
                  <a:pt x="68" y="0"/>
                </a:lnTo>
                <a:lnTo>
                  <a:pt x="76" y="0"/>
                </a:lnTo>
                <a:lnTo>
                  <a:pt x="80" y="0"/>
                </a:lnTo>
                <a:lnTo>
                  <a:pt x="83" y="0"/>
                </a:lnTo>
                <a:lnTo>
                  <a:pt x="87" y="0"/>
                </a:lnTo>
                <a:lnTo>
                  <a:pt x="93" y="0"/>
                </a:lnTo>
                <a:lnTo>
                  <a:pt x="98" y="2"/>
                </a:lnTo>
                <a:lnTo>
                  <a:pt x="102" y="6"/>
                </a:lnTo>
                <a:lnTo>
                  <a:pt x="99" y="10"/>
                </a:lnTo>
                <a:lnTo>
                  <a:pt x="95" y="15"/>
                </a:lnTo>
                <a:lnTo>
                  <a:pt x="93" y="17"/>
                </a:lnTo>
                <a:lnTo>
                  <a:pt x="93" y="19"/>
                </a:lnTo>
                <a:lnTo>
                  <a:pt x="91" y="24"/>
                </a:lnTo>
                <a:lnTo>
                  <a:pt x="89" y="31"/>
                </a:lnTo>
                <a:lnTo>
                  <a:pt x="86" y="35"/>
                </a:lnTo>
                <a:lnTo>
                  <a:pt x="81" y="39"/>
                </a:lnTo>
                <a:lnTo>
                  <a:pt x="76" y="40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0" name="任意多边形 16834"/>
          <p:cNvSpPr/>
          <p:nvPr/>
        </p:nvSpPr>
        <p:spPr>
          <a:xfrm>
            <a:off x="3066668" y="1810027"/>
            <a:ext cx="100510" cy="88379"/>
          </a:xfrm>
          <a:custGeom>
            <a:avLst/>
            <a:gdLst/>
            <a:ahLst/>
            <a:cxnLst/>
            <a:rect l="0" t="0" r="0" b="0"/>
            <a:pathLst>
              <a:path w="86" h="80">
                <a:moveTo>
                  <a:pt x="20" y="16"/>
                </a:moveTo>
                <a:lnTo>
                  <a:pt x="17" y="12"/>
                </a:lnTo>
                <a:lnTo>
                  <a:pt x="10" y="5"/>
                </a:lnTo>
                <a:lnTo>
                  <a:pt x="3" y="0"/>
                </a:lnTo>
                <a:lnTo>
                  <a:pt x="0" y="2"/>
                </a:lnTo>
                <a:lnTo>
                  <a:pt x="1" y="9"/>
                </a:lnTo>
                <a:lnTo>
                  <a:pt x="2" y="15"/>
                </a:lnTo>
                <a:lnTo>
                  <a:pt x="3" y="22"/>
                </a:lnTo>
                <a:lnTo>
                  <a:pt x="4" y="27"/>
                </a:lnTo>
                <a:lnTo>
                  <a:pt x="5" y="33"/>
                </a:lnTo>
                <a:lnTo>
                  <a:pt x="8" y="38"/>
                </a:lnTo>
                <a:lnTo>
                  <a:pt x="11" y="41"/>
                </a:lnTo>
                <a:lnTo>
                  <a:pt x="15" y="42"/>
                </a:lnTo>
                <a:lnTo>
                  <a:pt x="18" y="42"/>
                </a:lnTo>
                <a:lnTo>
                  <a:pt x="22" y="42"/>
                </a:lnTo>
                <a:lnTo>
                  <a:pt x="24" y="43"/>
                </a:lnTo>
                <a:lnTo>
                  <a:pt x="23" y="47"/>
                </a:lnTo>
                <a:lnTo>
                  <a:pt x="20" y="52"/>
                </a:lnTo>
                <a:lnTo>
                  <a:pt x="22" y="54"/>
                </a:lnTo>
                <a:lnTo>
                  <a:pt x="24" y="54"/>
                </a:lnTo>
                <a:lnTo>
                  <a:pt x="31" y="54"/>
                </a:lnTo>
                <a:lnTo>
                  <a:pt x="38" y="53"/>
                </a:lnTo>
                <a:lnTo>
                  <a:pt x="41" y="53"/>
                </a:lnTo>
                <a:lnTo>
                  <a:pt x="42" y="54"/>
                </a:lnTo>
                <a:lnTo>
                  <a:pt x="42" y="58"/>
                </a:lnTo>
                <a:lnTo>
                  <a:pt x="40" y="65"/>
                </a:lnTo>
                <a:lnTo>
                  <a:pt x="38" y="73"/>
                </a:lnTo>
                <a:lnTo>
                  <a:pt x="38" y="79"/>
                </a:lnTo>
                <a:lnTo>
                  <a:pt x="43" y="80"/>
                </a:lnTo>
                <a:lnTo>
                  <a:pt x="54" y="77"/>
                </a:lnTo>
                <a:lnTo>
                  <a:pt x="64" y="72"/>
                </a:lnTo>
                <a:lnTo>
                  <a:pt x="72" y="66"/>
                </a:lnTo>
                <a:lnTo>
                  <a:pt x="76" y="64"/>
                </a:lnTo>
                <a:lnTo>
                  <a:pt x="75" y="62"/>
                </a:lnTo>
                <a:lnTo>
                  <a:pt x="72" y="57"/>
                </a:lnTo>
                <a:lnTo>
                  <a:pt x="72" y="54"/>
                </a:lnTo>
                <a:lnTo>
                  <a:pt x="75" y="54"/>
                </a:lnTo>
                <a:lnTo>
                  <a:pt x="79" y="56"/>
                </a:lnTo>
                <a:lnTo>
                  <a:pt x="84" y="58"/>
                </a:lnTo>
                <a:lnTo>
                  <a:pt x="86" y="57"/>
                </a:lnTo>
                <a:lnTo>
                  <a:pt x="83" y="50"/>
                </a:lnTo>
                <a:lnTo>
                  <a:pt x="77" y="42"/>
                </a:lnTo>
                <a:lnTo>
                  <a:pt x="72" y="39"/>
                </a:lnTo>
                <a:lnTo>
                  <a:pt x="71" y="37"/>
                </a:lnTo>
                <a:lnTo>
                  <a:pt x="72" y="31"/>
                </a:lnTo>
                <a:lnTo>
                  <a:pt x="76" y="22"/>
                </a:lnTo>
                <a:lnTo>
                  <a:pt x="77" y="15"/>
                </a:lnTo>
                <a:lnTo>
                  <a:pt x="76" y="9"/>
                </a:lnTo>
                <a:lnTo>
                  <a:pt x="71" y="7"/>
                </a:lnTo>
                <a:lnTo>
                  <a:pt x="65" y="8"/>
                </a:lnTo>
                <a:lnTo>
                  <a:pt x="64" y="10"/>
                </a:lnTo>
                <a:lnTo>
                  <a:pt x="63" y="12"/>
                </a:lnTo>
                <a:lnTo>
                  <a:pt x="60" y="11"/>
                </a:lnTo>
                <a:lnTo>
                  <a:pt x="55" y="8"/>
                </a:lnTo>
                <a:lnTo>
                  <a:pt x="50" y="3"/>
                </a:lnTo>
                <a:lnTo>
                  <a:pt x="47" y="2"/>
                </a:lnTo>
                <a:lnTo>
                  <a:pt x="45" y="3"/>
                </a:lnTo>
                <a:lnTo>
                  <a:pt x="45" y="7"/>
                </a:lnTo>
                <a:lnTo>
                  <a:pt x="47" y="11"/>
                </a:lnTo>
                <a:lnTo>
                  <a:pt x="48" y="13"/>
                </a:lnTo>
                <a:lnTo>
                  <a:pt x="47" y="16"/>
                </a:lnTo>
                <a:lnTo>
                  <a:pt x="43" y="15"/>
                </a:lnTo>
                <a:lnTo>
                  <a:pt x="39" y="11"/>
                </a:lnTo>
                <a:lnTo>
                  <a:pt x="35" y="9"/>
                </a:lnTo>
                <a:lnTo>
                  <a:pt x="32" y="11"/>
                </a:lnTo>
                <a:lnTo>
                  <a:pt x="28" y="15"/>
                </a:lnTo>
                <a:lnTo>
                  <a:pt x="25" y="16"/>
                </a:lnTo>
                <a:lnTo>
                  <a:pt x="22" y="16"/>
                </a:lnTo>
                <a:lnTo>
                  <a:pt x="20" y="16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1" name="任意多边形 16835"/>
          <p:cNvSpPr/>
          <p:nvPr/>
        </p:nvSpPr>
        <p:spPr>
          <a:xfrm>
            <a:off x="3168911" y="1863747"/>
            <a:ext cx="39857" cy="50255"/>
          </a:xfrm>
          <a:custGeom>
            <a:avLst/>
            <a:gdLst/>
            <a:ahLst/>
            <a:cxnLst/>
            <a:rect l="0" t="0" r="0" b="0"/>
            <a:pathLst>
              <a:path w="34" h="46">
                <a:moveTo>
                  <a:pt x="14" y="4"/>
                </a:moveTo>
                <a:lnTo>
                  <a:pt x="14" y="5"/>
                </a:lnTo>
                <a:lnTo>
                  <a:pt x="13" y="7"/>
                </a:lnTo>
                <a:lnTo>
                  <a:pt x="11" y="12"/>
                </a:lnTo>
                <a:lnTo>
                  <a:pt x="7" y="15"/>
                </a:lnTo>
                <a:lnTo>
                  <a:pt x="4" y="18"/>
                </a:lnTo>
                <a:lnTo>
                  <a:pt x="1" y="23"/>
                </a:lnTo>
                <a:lnTo>
                  <a:pt x="0" y="28"/>
                </a:lnTo>
                <a:lnTo>
                  <a:pt x="3" y="31"/>
                </a:lnTo>
                <a:lnTo>
                  <a:pt x="7" y="35"/>
                </a:lnTo>
                <a:lnTo>
                  <a:pt x="12" y="37"/>
                </a:lnTo>
                <a:lnTo>
                  <a:pt x="16" y="40"/>
                </a:lnTo>
                <a:lnTo>
                  <a:pt x="19" y="44"/>
                </a:lnTo>
                <a:lnTo>
                  <a:pt x="22" y="46"/>
                </a:lnTo>
                <a:lnTo>
                  <a:pt x="27" y="44"/>
                </a:lnTo>
                <a:lnTo>
                  <a:pt x="31" y="40"/>
                </a:lnTo>
                <a:lnTo>
                  <a:pt x="34" y="35"/>
                </a:lnTo>
                <a:lnTo>
                  <a:pt x="34" y="29"/>
                </a:lnTo>
                <a:lnTo>
                  <a:pt x="33" y="24"/>
                </a:lnTo>
                <a:lnTo>
                  <a:pt x="30" y="20"/>
                </a:lnTo>
                <a:lnTo>
                  <a:pt x="30" y="15"/>
                </a:lnTo>
                <a:lnTo>
                  <a:pt x="29" y="9"/>
                </a:lnTo>
                <a:lnTo>
                  <a:pt x="27" y="5"/>
                </a:lnTo>
                <a:lnTo>
                  <a:pt x="23" y="1"/>
                </a:lnTo>
                <a:lnTo>
                  <a:pt x="22" y="0"/>
                </a:lnTo>
                <a:lnTo>
                  <a:pt x="21" y="0"/>
                </a:lnTo>
                <a:lnTo>
                  <a:pt x="19" y="0"/>
                </a:lnTo>
                <a:lnTo>
                  <a:pt x="16" y="1"/>
                </a:lnTo>
                <a:lnTo>
                  <a:pt x="14" y="4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2" name="任意多边形 16836"/>
          <p:cNvSpPr/>
          <p:nvPr/>
        </p:nvSpPr>
        <p:spPr>
          <a:xfrm>
            <a:off x="3158513" y="1794430"/>
            <a:ext cx="235678" cy="112641"/>
          </a:xfrm>
          <a:custGeom>
            <a:avLst/>
            <a:gdLst/>
            <a:ahLst/>
            <a:cxnLst/>
            <a:rect l="0" t="0" r="0" b="0"/>
            <a:pathLst>
              <a:path w="202" h="100">
                <a:moveTo>
                  <a:pt x="166" y="28"/>
                </a:moveTo>
                <a:lnTo>
                  <a:pt x="169" y="29"/>
                </a:lnTo>
                <a:lnTo>
                  <a:pt x="176" y="30"/>
                </a:lnTo>
                <a:lnTo>
                  <a:pt x="184" y="33"/>
                </a:lnTo>
                <a:lnTo>
                  <a:pt x="191" y="37"/>
                </a:lnTo>
                <a:lnTo>
                  <a:pt x="196" y="41"/>
                </a:lnTo>
                <a:lnTo>
                  <a:pt x="198" y="46"/>
                </a:lnTo>
                <a:lnTo>
                  <a:pt x="201" y="52"/>
                </a:lnTo>
                <a:lnTo>
                  <a:pt x="201" y="60"/>
                </a:lnTo>
                <a:lnTo>
                  <a:pt x="201" y="67"/>
                </a:lnTo>
                <a:lnTo>
                  <a:pt x="202" y="69"/>
                </a:lnTo>
                <a:lnTo>
                  <a:pt x="201" y="73"/>
                </a:lnTo>
                <a:lnTo>
                  <a:pt x="196" y="76"/>
                </a:lnTo>
                <a:lnTo>
                  <a:pt x="190" y="81"/>
                </a:lnTo>
                <a:lnTo>
                  <a:pt x="186" y="84"/>
                </a:lnTo>
                <a:lnTo>
                  <a:pt x="180" y="85"/>
                </a:lnTo>
                <a:lnTo>
                  <a:pt x="172" y="85"/>
                </a:lnTo>
                <a:lnTo>
                  <a:pt x="166" y="84"/>
                </a:lnTo>
                <a:lnTo>
                  <a:pt x="163" y="83"/>
                </a:lnTo>
                <a:lnTo>
                  <a:pt x="160" y="84"/>
                </a:lnTo>
                <a:lnTo>
                  <a:pt x="156" y="88"/>
                </a:lnTo>
                <a:lnTo>
                  <a:pt x="152" y="90"/>
                </a:lnTo>
                <a:lnTo>
                  <a:pt x="148" y="91"/>
                </a:lnTo>
                <a:lnTo>
                  <a:pt x="142" y="92"/>
                </a:lnTo>
                <a:lnTo>
                  <a:pt x="136" y="92"/>
                </a:lnTo>
                <a:lnTo>
                  <a:pt x="130" y="93"/>
                </a:lnTo>
                <a:lnTo>
                  <a:pt x="125" y="93"/>
                </a:lnTo>
                <a:lnTo>
                  <a:pt x="120" y="94"/>
                </a:lnTo>
                <a:lnTo>
                  <a:pt x="116" y="96"/>
                </a:lnTo>
                <a:lnTo>
                  <a:pt x="111" y="98"/>
                </a:lnTo>
                <a:lnTo>
                  <a:pt x="106" y="99"/>
                </a:lnTo>
                <a:lnTo>
                  <a:pt x="100" y="100"/>
                </a:lnTo>
                <a:lnTo>
                  <a:pt x="92" y="100"/>
                </a:lnTo>
                <a:lnTo>
                  <a:pt x="84" y="99"/>
                </a:lnTo>
                <a:lnTo>
                  <a:pt x="77" y="99"/>
                </a:lnTo>
                <a:lnTo>
                  <a:pt x="73" y="97"/>
                </a:lnTo>
                <a:lnTo>
                  <a:pt x="68" y="93"/>
                </a:lnTo>
                <a:lnTo>
                  <a:pt x="63" y="90"/>
                </a:lnTo>
                <a:lnTo>
                  <a:pt x="58" y="85"/>
                </a:lnTo>
                <a:lnTo>
                  <a:pt x="53" y="79"/>
                </a:lnTo>
                <a:lnTo>
                  <a:pt x="52" y="71"/>
                </a:lnTo>
                <a:lnTo>
                  <a:pt x="53" y="61"/>
                </a:lnTo>
                <a:lnTo>
                  <a:pt x="53" y="54"/>
                </a:lnTo>
                <a:lnTo>
                  <a:pt x="53" y="48"/>
                </a:lnTo>
                <a:lnTo>
                  <a:pt x="51" y="44"/>
                </a:lnTo>
                <a:lnTo>
                  <a:pt x="49" y="39"/>
                </a:lnTo>
                <a:lnTo>
                  <a:pt x="46" y="35"/>
                </a:lnTo>
                <a:lnTo>
                  <a:pt x="42" y="32"/>
                </a:lnTo>
                <a:lnTo>
                  <a:pt x="36" y="32"/>
                </a:lnTo>
                <a:lnTo>
                  <a:pt x="30" y="33"/>
                </a:lnTo>
                <a:lnTo>
                  <a:pt x="28" y="35"/>
                </a:lnTo>
                <a:lnTo>
                  <a:pt x="24" y="35"/>
                </a:lnTo>
                <a:lnTo>
                  <a:pt x="20" y="31"/>
                </a:lnTo>
                <a:lnTo>
                  <a:pt x="12" y="25"/>
                </a:lnTo>
                <a:lnTo>
                  <a:pt x="5" y="22"/>
                </a:lnTo>
                <a:lnTo>
                  <a:pt x="0" y="16"/>
                </a:lnTo>
                <a:lnTo>
                  <a:pt x="1" y="9"/>
                </a:lnTo>
                <a:lnTo>
                  <a:pt x="7" y="3"/>
                </a:lnTo>
                <a:lnTo>
                  <a:pt x="13" y="0"/>
                </a:lnTo>
                <a:lnTo>
                  <a:pt x="19" y="0"/>
                </a:lnTo>
                <a:lnTo>
                  <a:pt x="24" y="1"/>
                </a:lnTo>
                <a:lnTo>
                  <a:pt x="30" y="6"/>
                </a:lnTo>
                <a:lnTo>
                  <a:pt x="34" y="12"/>
                </a:lnTo>
                <a:lnTo>
                  <a:pt x="37" y="17"/>
                </a:lnTo>
                <a:lnTo>
                  <a:pt x="43" y="21"/>
                </a:lnTo>
                <a:lnTo>
                  <a:pt x="49" y="20"/>
                </a:lnTo>
                <a:lnTo>
                  <a:pt x="52" y="16"/>
                </a:lnTo>
                <a:lnTo>
                  <a:pt x="54" y="13"/>
                </a:lnTo>
                <a:lnTo>
                  <a:pt x="59" y="12"/>
                </a:lnTo>
                <a:lnTo>
                  <a:pt x="63" y="13"/>
                </a:lnTo>
                <a:lnTo>
                  <a:pt x="67" y="13"/>
                </a:lnTo>
                <a:lnTo>
                  <a:pt x="69" y="16"/>
                </a:lnTo>
                <a:lnTo>
                  <a:pt x="70" y="21"/>
                </a:lnTo>
                <a:lnTo>
                  <a:pt x="73" y="29"/>
                </a:lnTo>
                <a:lnTo>
                  <a:pt x="80" y="36"/>
                </a:lnTo>
                <a:lnTo>
                  <a:pt x="85" y="43"/>
                </a:lnTo>
                <a:lnTo>
                  <a:pt x="88" y="50"/>
                </a:lnTo>
                <a:lnTo>
                  <a:pt x="91" y="53"/>
                </a:lnTo>
                <a:lnTo>
                  <a:pt x="100" y="52"/>
                </a:lnTo>
                <a:lnTo>
                  <a:pt x="111" y="51"/>
                </a:lnTo>
                <a:lnTo>
                  <a:pt x="119" y="52"/>
                </a:lnTo>
                <a:lnTo>
                  <a:pt x="123" y="53"/>
                </a:lnTo>
                <a:lnTo>
                  <a:pt x="128" y="51"/>
                </a:lnTo>
                <a:lnTo>
                  <a:pt x="133" y="46"/>
                </a:lnTo>
                <a:lnTo>
                  <a:pt x="138" y="41"/>
                </a:lnTo>
                <a:lnTo>
                  <a:pt x="143" y="37"/>
                </a:lnTo>
                <a:lnTo>
                  <a:pt x="149" y="32"/>
                </a:lnTo>
                <a:lnTo>
                  <a:pt x="154" y="29"/>
                </a:lnTo>
                <a:lnTo>
                  <a:pt x="166" y="28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3" name="任意多边形 16837"/>
          <p:cNvSpPr/>
          <p:nvPr/>
        </p:nvSpPr>
        <p:spPr>
          <a:xfrm>
            <a:off x="2973090" y="1723380"/>
            <a:ext cx="48522" cy="41590"/>
          </a:xfrm>
          <a:custGeom>
            <a:avLst/>
            <a:gdLst/>
            <a:ahLst/>
            <a:cxnLst/>
            <a:rect l="0" t="0" r="0" b="0"/>
            <a:pathLst>
              <a:path w="40" h="37">
                <a:moveTo>
                  <a:pt x="38" y="20"/>
                </a:moveTo>
                <a:lnTo>
                  <a:pt x="37" y="21"/>
                </a:lnTo>
                <a:lnTo>
                  <a:pt x="35" y="26"/>
                </a:lnTo>
                <a:lnTo>
                  <a:pt x="32" y="30"/>
                </a:lnTo>
                <a:lnTo>
                  <a:pt x="28" y="34"/>
                </a:lnTo>
                <a:lnTo>
                  <a:pt x="24" y="36"/>
                </a:lnTo>
                <a:lnTo>
                  <a:pt x="19" y="37"/>
                </a:lnTo>
                <a:lnTo>
                  <a:pt x="14" y="37"/>
                </a:lnTo>
                <a:lnTo>
                  <a:pt x="13" y="37"/>
                </a:lnTo>
                <a:lnTo>
                  <a:pt x="12" y="36"/>
                </a:lnTo>
                <a:lnTo>
                  <a:pt x="11" y="34"/>
                </a:lnTo>
                <a:lnTo>
                  <a:pt x="9" y="32"/>
                </a:lnTo>
                <a:lnTo>
                  <a:pt x="5" y="28"/>
                </a:lnTo>
                <a:lnTo>
                  <a:pt x="2" y="24"/>
                </a:lnTo>
                <a:lnTo>
                  <a:pt x="0" y="20"/>
                </a:lnTo>
                <a:lnTo>
                  <a:pt x="2" y="17"/>
                </a:lnTo>
                <a:lnTo>
                  <a:pt x="6" y="12"/>
                </a:lnTo>
                <a:lnTo>
                  <a:pt x="12" y="7"/>
                </a:lnTo>
                <a:lnTo>
                  <a:pt x="17" y="3"/>
                </a:lnTo>
                <a:lnTo>
                  <a:pt x="20" y="0"/>
                </a:lnTo>
                <a:lnTo>
                  <a:pt x="25" y="2"/>
                </a:lnTo>
                <a:lnTo>
                  <a:pt x="32" y="4"/>
                </a:lnTo>
                <a:lnTo>
                  <a:pt x="37" y="7"/>
                </a:lnTo>
                <a:lnTo>
                  <a:pt x="40" y="12"/>
                </a:lnTo>
                <a:lnTo>
                  <a:pt x="38" y="20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4" name="任意多边形 16838"/>
          <p:cNvSpPr/>
          <p:nvPr/>
        </p:nvSpPr>
        <p:spPr>
          <a:xfrm>
            <a:off x="3158513" y="1459975"/>
            <a:ext cx="235678" cy="353517"/>
          </a:xfrm>
          <a:custGeom>
            <a:avLst/>
            <a:gdLst/>
            <a:ahLst/>
            <a:cxnLst/>
            <a:rect l="0" t="0" r="0" b="0"/>
            <a:pathLst>
              <a:path w="201" h="319">
                <a:moveTo>
                  <a:pt x="84" y="267"/>
                </a:moveTo>
                <a:lnTo>
                  <a:pt x="88" y="270"/>
                </a:lnTo>
                <a:lnTo>
                  <a:pt x="93" y="277"/>
                </a:lnTo>
                <a:lnTo>
                  <a:pt x="97" y="283"/>
                </a:lnTo>
                <a:lnTo>
                  <a:pt x="95" y="290"/>
                </a:lnTo>
                <a:lnTo>
                  <a:pt x="88" y="294"/>
                </a:lnTo>
                <a:lnTo>
                  <a:pt x="82" y="296"/>
                </a:lnTo>
                <a:lnTo>
                  <a:pt x="78" y="301"/>
                </a:lnTo>
                <a:lnTo>
                  <a:pt x="80" y="308"/>
                </a:lnTo>
                <a:lnTo>
                  <a:pt x="82" y="315"/>
                </a:lnTo>
                <a:lnTo>
                  <a:pt x="85" y="318"/>
                </a:lnTo>
                <a:lnTo>
                  <a:pt x="92" y="319"/>
                </a:lnTo>
                <a:lnTo>
                  <a:pt x="104" y="319"/>
                </a:lnTo>
                <a:lnTo>
                  <a:pt x="116" y="319"/>
                </a:lnTo>
                <a:lnTo>
                  <a:pt x="123" y="318"/>
                </a:lnTo>
                <a:lnTo>
                  <a:pt x="129" y="316"/>
                </a:lnTo>
                <a:lnTo>
                  <a:pt x="136" y="312"/>
                </a:lnTo>
                <a:lnTo>
                  <a:pt x="144" y="309"/>
                </a:lnTo>
                <a:lnTo>
                  <a:pt x="151" y="305"/>
                </a:lnTo>
                <a:lnTo>
                  <a:pt x="158" y="304"/>
                </a:lnTo>
                <a:lnTo>
                  <a:pt x="164" y="304"/>
                </a:lnTo>
                <a:lnTo>
                  <a:pt x="171" y="306"/>
                </a:lnTo>
                <a:lnTo>
                  <a:pt x="176" y="306"/>
                </a:lnTo>
                <a:lnTo>
                  <a:pt x="182" y="305"/>
                </a:lnTo>
                <a:lnTo>
                  <a:pt x="187" y="300"/>
                </a:lnTo>
                <a:lnTo>
                  <a:pt x="191" y="294"/>
                </a:lnTo>
                <a:lnTo>
                  <a:pt x="197" y="289"/>
                </a:lnTo>
                <a:lnTo>
                  <a:pt x="198" y="285"/>
                </a:lnTo>
                <a:lnTo>
                  <a:pt x="191" y="279"/>
                </a:lnTo>
                <a:lnTo>
                  <a:pt x="180" y="273"/>
                </a:lnTo>
                <a:lnTo>
                  <a:pt x="173" y="270"/>
                </a:lnTo>
                <a:lnTo>
                  <a:pt x="169" y="266"/>
                </a:lnTo>
                <a:lnTo>
                  <a:pt x="172" y="263"/>
                </a:lnTo>
                <a:lnTo>
                  <a:pt x="177" y="259"/>
                </a:lnTo>
                <a:lnTo>
                  <a:pt x="181" y="256"/>
                </a:lnTo>
                <a:lnTo>
                  <a:pt x="182" y="251"/>
                </a:lnTo>
                <a:lnTo>
                  <a:pt x="182" y="244"/>
                </a:lnTo>
                <a:lnTo>
                  <a:pt x="180" y="238"/>
                </a:lnTo>
                <a:lnTo>
                  <a:pt x="179" y="235"/>
                </a:lnTo>
                <a:lnTo>
                  <a:pt x="179" y="232"/>
                </a:lnTo>
                <a:lnTo>
                  <a:pt x="182" y="227"/>
                </a:lnTo>
                <a:lnTo>
                  <a:pt x="188" y="219"/>
                </a:lnTo>
                <a:lnTo>
                  <a:pt x="195" y="209"/>
                </a:lnTo>
                <a:lnTo>
                  <a:pt x="197" y="197"/>
                </a:lnTo>
                <a:lnTo>
                  <a:pt x="190" y="187"/>
                </a:lnTo>
                <a:lnTo>
                  <a:pt x="177" y="179"/>
                </a:lnTo>
                <a:lnTo>
                  <a:pt x="168" y="173"/>
                </a:lnTo>
                <a:lnTo>
                  <a:pt x="165" y="168"/>
                </a:lnTo>
                <a:lnTo>
                  <a:pt x="168" y="162"/>
                </a:lnTo>
                <a:lnTo>
                  <a:pt x="177" y="156"/>
                </a:lnTo>
                <a:lnTo>
                  <a:pt x="188" y="149"/>
                </a:lnTo>
                <a:lnTo>
                  <a:pt x="195" y="139"/>
                </a:lnTo>
                <a:lnTo>
                  <a:pt x="195" y="130"/>
                </a:lnTo>
                <a:lnTo>
                  <a:pt x="192" y="120"/>
                </a:lnTo>
                <a:lnTo>
                  <a:pt x="194" y="109"/>
                </a:lnTo>
                <a:lnTo>
                  <a:pt x="195" y="100"/>
                </a:lnTo>
                <a:lnTo>
                  <a:pt x="196" y="90"/>
                </a:lnTo>
                <a:lnTo>
                  <a:pt x="197" y="77"/>
                </a:lnTo>
                <a:lnTo>
                  <a:pt x="199" y="65"/>
                </a:lnTo>
                <a:lnTo>
                  <a:pt x="201" y="55"/>
                </a:lnTo>
                <a:lnTo>
                  <a:pt x="196" y="52"/>
                </a:lnTo>
                <a:lnTo>
                  <a:pt x="189" y="54"/>
                </a:lnTo>
                <a:lnTo>
                  <a:pt x="183" y="54"/>
                </a:lnTo>
                <a:lnTo>
                  <a:pt x="183" y="51"/>
                </a:lnTo>
                <a:lnTo>
                  <a:pt x="190" y="40"/>
                </a:lnTo>
                <a:lnTo>
                  <a:pt x="197" y="29"/>
                </a:lnTo>
                <a:lnTo>
                  <a:pt x="199" y="18"/>
                </a:lnTo>
                <a:lnTo>
                  <a:pt x="198" y="10"/>
                </a:lnTo>
                <a:lnTo>
                  <a:pt x="194" y="6"/>
                </a:lnTo>
                <a:lnTo>
                  <a:pt x="192" y="5"/>
                </a:lnTo>
                <a:lnTo>
                  <a:pt x="190" y="5"/>
                </a:lnTo>
                <a:lnTo>
                  <a:pt x="189" y="5"/>
                </a:lnTo>
                <a:lnTo>
                  <a:pt x="187" y="5"/>
                </a:lnTo>
                <a:lnTo>
                  <a:pt x="179" y="6"/>
                </a:lnTo>
                <a:lnTo>
                  <a:pt x="173" y="3"/>
                </a:lnTo>
                <a:lnTo>
                  <a:pt x="168" y="1"/>
                </a:lnTo>
                <a:lnTo>
                  <a:pt x="164" y="0"/>
                </a:lnTo>
                <a:lnTo>
                  <a:pt x="163" y="0"/>
                </a:lnTo>
                <a:lnTo>
                  <a:pt x="161" y="0"/>
                </a:lnTo>
                <a:lnTo>
                  <a:pt x="160" y="1"/>
                </a:lnTo>
                <a:lnTo>
                  <a:pt x="159" y="2"/>
                </a:lnTo>
                <a:lnTo>
                  <a:pt x="156" y="5"/>
                </a:lnTo>
                <a:lnTo>
                  <a:pt x="151" y="6"/>
                </a:lnTo>
                <a:lnTo>
                  <a:pt x="145" y="6"/>
                </a:lnTo>
                <a:lnTo>
                  <a:pt x="139" y="7"/>
                </a:lnTo>
                <a:lnTo>
                  <a:pt x="135" y="8"/>
                </a:lnTo>
                <a:lnTo>
                  <a:pt x="129" y="9"/>
                </a:lnTo>
                <a:lnTo>
                  <a:pt x="126" y="10"/>
                </a:lnTo>
                <a:lnTo>
                  <a:pt x="123" y="14"/>
                </a:lnTo>
                <a:lnTo>
                  <a:pt x="121" y="17"/>
                </a:lnTo>
                <a:lnTo>
                  <a:pt x="119" y="18"/>
                </a:lnTo>
                <a:lnTo>
                  <a:pt x="115" y="18"/>
                </a:lnTo>
                <a:lnTo>
                  <a:pt x="108" y="20"/>
                </a:lnTo>
                <a:lnTo>
                  <a:pt x="100" y="23"/>
                </a:lnTo>
                <a:lnTo>
                  <a:pt x="93" y="26"/>
                </a:lnTo>
                <a:lnTo>
                  <a:pt x="87" y="31"/>
                </a:lnTo>
                <a:lnTo>
                  <a:pt x="82" y="39"/>
                </a:lnTo>
                <a:lnTo>
                  <a:pt x="80" y="47"/>
                </a:lnTo>
                <a:lnTo>
                  <a:pt x="81" y="54"/>
                </a:lnTo>
                <a:lnTo>
                  <a:pt x="81" y="59"/>
                </a:lnTo>
                <a:lnTo>
                  <a:pt x="80" y="60"/>
                </a:lnTo>
                <a:lnTo>
                  <a:pt x="74" y="61"/>
                </a:lnTo>
                <a:lnTo>
                  <a:pt x="67" y="62"/>
                </a:lnTo>
                <a:lnTo>
                  <a:pt x="60" y="66"/>
                </a:lnTo>
                <a:lnTo>
                  <a:pt x="59" y="70"/>
                </a:lnTo>
                <a:lnTo>
                  <a:pt x="57" y="74"/>
                </a:lnTo>
                <a:lnTo>
                  <a:pt x="52" y="77"/>
                </a:lnTo>
                <a:lnTo>
                  <a:pt x="46" y="81"/>
                </a:lnTo>
                <a:lnTo>
                  <a:pt x="43" y="84"/>
                </a:lnTo>
                <a:lnTo>
                  <a:pt x="40" y="89"/>
                </a:lnTo>
                <a:lnTo>
                  <a:pt x="37" y="93"/>
                </a:lnTo>
                <a:lnTo>
                  <a:pt x="35" y="99"/>
                </a:lnTo>
                <a:lnTo>
                  <a:pt x="38" y="107"/>
                </a:lnTo>
                <a:lnTo>
                  <a:pt x="44" y="115"/>
                </a:lnTo>
                <a:lnTo>
                  <a:pt x="47" y="122"/>
                </a:lnTo>
                <a:lnTo>
                  <a:pt x="49" y="128"/>
                </a:lnTo>
                <a:lnTo>
                  <a:pt x="47" y="132"/>
                </a:lnTo>
                <a:lnTo>
                  <a:pt x="45" y="138"/>
                </a:lnTo>
                <a:lnTo>
                  <a:pt x="44" y="143"/>
                </a:lnTo>
                <a:lnTo>
                  <a:pt x="43" y="143"/>
                </a:lnTo>
                <a:lnTo>
                  <a:pt x="38" y="136"/>
                </a:lnTo>
                <a:lnTo>
                  <a:pt x="34" y="126"/>
                </a:lnTo>
                <a:lnTo>
                  <a:pt x="31" y="118"/>
                </a:lnTo>
                <a:lnTo>
                  <a:pt x="28" y="113"/>
                </a:lnTo>
                <a:lnTo>
                  <a:pt x="24" y="114"/>
                </a:lnTo>
                <a:lnTo>
                  <a:pt x="21" y="118"/>
                </a:lnTo>
                <a:lnTo>
                  <a:pt x="16" y="123"/>
                </a:lnTo>
                <a:lnTo>
                  <a:pt x="12" y="128"/>
                </a:lnTo>
                <a:lnTo>
                  <a:pt x="9" y="132"/>
                </a:lnTo>
                <a:lnTo>
                  <a:pt x="7" y="141"/>
                </a:lnTo>
                <a:lnTo>
                  <a:pt x="4" y="153"/>
                </a:lnTo>
                <a:lnTo>
                  <a:pt x="0" y="166"/>
                </a:lnTo>
                <a:lnTo>
                  <a:pt x="0" y="176"/>
                </a:lnTo>
                <a:lnTo>
                  <a:pt x="1" y="184"/>
                </a:lnTo>
                <a:lnTo>
                  <a:pt x="2" y="190"/>
                </a:lnTo>
                <a:lnTo>
                  <a:pt x="6" y="195"/>
                </a:lnTo>
                <a:lnTo>
                  <a:pt x="12" y="198"/>
                </a:lnTo>
                <a:lnTo>
                  <a:pt x="19" y="199"/>
                </a:lnTo>
                <a:lnTo>
                  <a:pt x="23" y="200"/>
                </a:lnTo>
                <a:lnTo>
                  <a:pt x="27" y="200"/>
                </a:lnTo>
                <a:lnTo>
                  <a:pt x="30" y="199"/>
                </a:lnTo>
                <a:lnTo>
                  <a:pt x="31" y="200"/>
                </a:lnTo>
                <a:lnTo>
                  <a:pt x="30" y="205"/>
                </a:lnTo>
                <a:lnTo>
                  <a:pt x="28" y="211"/>
                </a:lnTo>
                <a:lnTo>
                  <a:pt x="24" y="215"/>
                </a:lnTo>
                <a:lnTo>
                  <a:pt x="23" y="219"/>
                </a:lnTo>
                <a:lnTo>
                  <a:pt x="24" y="224"/>
                </a:lnTo>
                <a:lnTo>
                  <a:pt x="28" y="229"/>
                </a:lnTo>
                <a:lnTo>
                  <a:pt x="31" y="234"/>
                </a:lnTo>
                <a:lnTo>
                  <a:pt x="36" y="238"/>
                </a:lnTo>
                <a:lnTo>
                  <a:pt x="44" y="245"/>
                </a:lnTo>
                <a:lnTo>
                  <a:pt x="54" y="248"/>
                </a:lnTo>
                <a:lnTo>
                  <a:pt x="63" y="244"/>
                </a:lnTo>
                <a:lnTo>
                  <a:pt x="70" y="237"/>
                </a:lnTo>
                <a:lnTo>
                  <a:pt x="75" y="232"/>
                </a:lnTo>
                <a:lnTo>
                  <a:pt x="77" y="229"/>
                </a:lnTo>
                <a:lnTo>
                  <a:pt x="82" y="230"/>
                </a:lnTo>
                <a:lnTo>
                  <a:pt x="88" y="234"/>
                </a:lnTo>
                <a:lnTo>
                  <a:pt x="96" y="240"/>
                </a:lnTo>
                <a:lnTo>
                  <a:pt x="104" y="247"/>
                </a:lnTo>
                <a:lnTo>
                  <a:pt x="111" y="256"/>
                </a:lnTo>
                <a:lnTo>
                  <a:pt x="113" y="263"/>
                </a:lnTo>
                <a:lnTo>
                  <a:pt x="113" y="264"/>
                </a:lnTo>
                <a:lnTo>
                  <a:pt x="110" y="262"/>
                </a:lnTo>
                <a:lnTo>
                  <a:pt x="103" y="256"/>
                </a:lnTo>
                <a:lnTo>
                  <a:pt x="93" y="252"/>
                </a:lnTo>
                <a:lnTo>
                  <a:pt x="85" y="252"/>
                </a:lnTo>
                <a:lnTo>
                  <a:pt x="82" y="258"/>
                </a:lnTo>
                <a:lnTo>
                  <a:pt x="84" y="267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5" name="任意多边形 16839"/>
          <p:cNvSpPr/>
          <p:nvPr/>
        </p:nvSpPr>
        <p:spPr>
          <a:xfrm>
            <a:off x="3163712" y="1752840"/>
            <a:ext cx="39858" cy="19063"/>
          </a:xfrm>
          <a:custGeom>
            <a:avLst/>
            <a:gdLst/>
            <a:ahLst/>
            <a:cxnLst/>
            <a:rect l="0" t="0" r="0" b="0"/>
            <a:pathLst>
              <a:path w="34" h="18">
                <a:moveTo>
                  <a:pt x="31" y="0"/>
                </a:moveTo>
                <a:lnTo>
                  <a:pt x="32" y="1"/>
                </a:lnTo>
                <a:lnTo>
                  <a:pt x="34" y="3"/>
                </a:lnTo>
                <a:lnTo>
                  <a:pt x="34" y="6"/>
                </a:lnTo>
                <a:lnTo>
                  <a:pt x="30" y="10"/>
                </a:lnTo>
                <a:lnTo>
                  <a:pt x="24" y="14"/>
                </a:lnTo>
                <a:lnTo>
                  <a:pt x="22" y="16"/>
                </a:lnTo>
                <a:lnTo>
                  <a:pt x="19" y="18"/>
                </a:lnTo>
                <a:lnTo>
                  <a:pt x="12" y="18"/>
                </a:lnTo>
                <a:lnTo>
                  <a:pt x="4" y="16"/>
                </a:lnTo>
                <a:lnTo>
                  <a:pt x="0" y="13"/>
                </a:lnTo>
                <a:lnTo>
                  <a:pt x="0" y="9"/>
                </a:lnTo>
                <a:lnTo>
                  <a:pt x="4" y="7"/>
                </a:lnTo>
                <a:lnTo>
                  <a:pt x="14" y="4"/>
                </a:lnTo>
                <a:lnTo>
                  <a:pt x="22" y="2"/>
                </a:lnTo>
                <a:lnTo>
                  <a:pt x="29" y="1"/>
                </a:lnTo>
                <a:lnTo>
                  <a:pt x="31" y="0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6" name="任意多边形 16840"/>
          <p:cNvSpPr/>
          <p:nvPr/>
        </p:nvSpPr>
        <p:spPr>
          <a:xfrm>
            <a:off x="3142916" y="1702585"/>
            <a:ext cx="36392" cy="51988"/>
          </a:xfrm>
          <a:custGeom>
            <a:avLst/>
            <a:gdLst/>
            <a:ahLst/>
            <a:cxnLst/>
            <a:rect l="0" t="0" r="0" b="0"/>
            <a:pathLst>
              <a:path w="34" h="46">
                <a:moveTo>
                  <a:pt x="22" y="14"/>
                </a:moveTo>
                <a:lnTo>
                  <a:pt x="20" y="10"/>
                </a:lnTo>
                <a:lnTo>
                  <a:pt x="14" y="5"/>
                </a:lnTo>
                <a:lnTo>
                  <a:pt x="7" y="0"/>
                </a:lnTo>
                <a:lnTo>
                  <a:pt x="3" y="0"/>
                </a:lnTo>
                <a:lnTo>
                  <a:pt x="1" y="5"/>
                </a:lnTo>
                <a:lnTo>
                  <a:pt x="0" y="10"/>
                </a:lnTo>
                <a:lnTo>
                  <a:pt x="1" y="15"/>
                </a:lnTo>
                <a:lnTo>
                  <a:pt x="1" y="20"/>
                </a:lnTo>
                <a:lnTo>
                  <a:pt x="3" y="27"/>
                </a:lnTo>
                <a:lnTo>
                  <a:pt x="4" y="36"/>
                </a:lnTo>
                <a:lnTo>
                  <a:pt x="7" y="43"/>
                </a:lnTo>
                <a:lnTo>
                  <a:pt x="11" y="46"/>
                </a:lnTo>
                <a:lnTo>
                  <a:pt x="16" y="46"/>
                </a:lnTo>
                <a:lnTo>
                  <a:pt x="21" y="44"/>
                </a:lnTo>
                <a:lnTo>
                  <a:pt x="26" y="42"/>
                </a:lnTo>
                <a:lnTo>
                  <a:pt x="29" y="38"/>
                </a:lnTo>
                <a:lnTo>
                  <a:pt x="31" y="33"/>
                </a:lnTo>
                <a:lnTo>
                  <a:pt x="34" y="30"/>
                </a:lnTo>
                <a:lnTo>
                  <a:pt x="34" y="27"/>
                </a:lnTo>
                <a:lnTo>
                  <a:pt x="30" y="22"/>
                </a:lnTo>
                <a:lnTo>
                  <a:pt x="26" y="17"/>
                </a:lnTo>
                <a:lnTo>
                  <a:pt x="23" y="15"/>
                </a:lnTo>
                <a:lnTo>
                  <a:pt x="22" y="14"/>
                </a:lnTo>
                <a:lnTo>
                  <a:pt x="22" y="14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7" name="任意多边形 16841"/>
          <p:cNvSpPr/>
          <p:nvPr/>
        </p:nvSpPr>
        <p:spPr>
          <a:xfrm>
            <a:off x="3070134" y="1678324"/>
            <a:ext cx="65851" cy="74515"/>
          </a:xfrm>
          <a:custGeom>
            <a:avLst/>
            <a:gdLst/>
            <a:ahLst/>
            <a:cxnLst/>
            <a:rect l="0" t="0" r="0" b="0"/>
            <a:pathLst>
              <a:path w="58" h="67">
                <a:moveTo>
                  <a:pt x="53" y="34"/>
                </a:moveTo>
                <a:lnTo>
                  <a:pt x="54" y="37"/>
                </a:lnTo>
                <a:lnTo>
                  <a:pt x="57" y="44"/>
                </a:lnTo>
                <a:lnTo>
                  <a:pt x="58" y="53"/>
                </a:lnTo>
                <a:lnTo>
                  <a:pt x="57" y="60"/>
                </a:lnTo>
                <a:lnTo>
                  <a:pt x="54" y="64"/>
                </a:lnTo>
                <a:lnTo>
                  <a:pt x="52" y="66"/>
                </a:lnTo>
                <a:lnTo>
                  <a:pt x="48" y="67"/>
                </a:lnTo>
                <a:lnTo>
                  <a:pt x="44" y="65"/>
                </a:lnTo>
                <a:lnTo>
                  <a:pt x="39" y="62"/>
                </a:lnTo>
                <a:lnTo>
                  <a:pt x="35" y="60"/>
                </a:lnTo>
                <a:lnTo>
                  <a:pt x="32" y="58"/>
                </a:lnTo>
                <a:lnTo>
                  <a:pt x="29" y="53"/>
                </a:lnTo>
                <a:lnTo>
                  <a:pt x="24" y="50"/>
                </a:lnTo>
                <a:lnTo>
                  <a:pt x="17" y="49"/>
                </a:lnTo>
                <a:lnTo>
                  <a:pt x="12" y="47"/>
                </a:lnTo>
                <a:lnTo>
                  <a:pt x="8" y="42"/>
                </a:lnTo>
                <a:lnTo>
                  <a:pt x="9" y="37"/>
                </a:lnTo>
                <a:lnTo>
                  <a:pt x="13" y="37"/>
                </a:lnTo>
                <a:lnTo>
                  <a:pt x="15" y="36"/>
                </a:lnTo>
                <a:lnTo>
                  <a:pt x="13" y="30"/>
                </a:lnTo>
                <a:lnTo>
                  <a:pt x="7" y="20"/>
                </a:lnTo>
                <a:lnTo>
                  <a:pt x="2" y="11"/>
                </a:lnTo>
                <a:lnTo>
                  <a:pt x="0" y="4"/>
                </a:lnTo>
                <a:lnTo>
                  <a:pt x="4" y="0"/>
                </a:lnTo>
                <a:lnTo>
                  <a:pt x="9" y="0"/>
                </a:lnTo>
                <a:lnTo>
                  <a:pt x="14" y="0"/>
                </a:lnTo>
                <a:lnTo>
                  <a:pt x="19" y="2"/>
                </a:lnTo>
                <a:lnTo>
                  <a:pt x="23" y="8"/>
                </a:lnTo>
                <a:lnTo>
                  <a:pt x="28" y="13"/>
                </a:lnTo>
                <a:lnTo>
                  <a:pt x="34" y="15"/>
                </a:lnTo>
                <a:lnTo>
                  <a:pt x="38" y="16"/>
                </a:lnTo>
                <a:lnTo>
                  <a:pt x="40" y="19"/>
                </a:lnTo>
                <a:lnTo>
                  <a:pt x="43" y="24"/>
                </a:lnTo>
                <a:lnTo>
                  <a:pt x="47" y="29"/>
                </a:lnTo>
                <a:lnTo>
                  <a:pt x="51" y="32"/>
                </a:lnTo>
                <a:lnTo>
                  <a:pt x="53" y="34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8" name="任意多边形 16842"/>
          <p:cNvSpPr/>
          <p:nvPr/>
        </p:nvSpPr>
        <p:spPr>
          <a:xfrm>
            <a:off x="2804996" y="1948661"/>
            <a:ext cx="294598" cy="256473"/>
          </a:xfrm>
          <a:custGeom>
            <a:avLst/>
            <a:gdLst/>
            <a:ahLst/>
            <a:cxnLst/>
            <a:rect l="0" t="0" r="0" b="0"/>
            <a:pathLst>
              <a:path w="249" h="231">
                <a:moveTo>
                  <a:pt x="239" y="162"/>
                </a:moveTo>
                <a:lnTo>
                  <a:pt x="241" y="164"/>
                </a:lnTo>
                <a:lnTo>
                  <a:pt x="246" y="168"/>
                </a:lnTo>
                <a:lnTo>
                  <a:pt x="249" y="175"/>
                </a:lnTo>
                <a:lnTo>
                  <a:pt x="248" y="182"/>
                </a:lnTo>
                <a:lnTo>
                  <a:pt x="244" y="187"/>
                </a:lnTo>
                <a:lnTo>
                  <a:pt x="239" y="188"/>
                </a:lnTo>
                <a:lnTo>
                  <a:pt x="236" y="187"/>
                </a:lnTo>
                <a:lnTo>
                  <a:pt x="232" y="187"/>
                </a:lnTo>
                <a:lnTo>
                  <a:pt x="229" y="187"/>
                </a:lnTo>
                <a:lnTo>
                  <a:pt x="226" y="187"/>
                </a:lnTo>
                <a:lnTo>
                  <a:pt x="226" y="189"/>
                </a:lnTo>
                <a:lnTo>
                  <a:pt x="228" y="195"/>
                </a:lnTo>
                <a:lnTo>
                  <a:pt x="230" y="204"/>
                </a:lnTo>
                <a:lnTo>
                  <a:pt x="232" y="213"/>
                </a:lnTo>
                <a:lnTo>
                  <a:pt x="231" y="220"/>
                </a:lnTo>
                <a:lnTo>
                  <a:pt x="224" y="225"/>
                </a:lnTo>
                <a:lnTo>
                  <a:pt x="216" y="227"/>
                </a:lnTo>
                <a:lnTo>
                  <a:pt x="211" y="230"/>
                </a:lnTo>
                <a:lnTo>
                  <a:pt x="205" y="231"/>
                </a:lnTo>
                <a:lnTo>
                  <a:pt x="195" y="225"/>
                </a:lnTo>
                <a:lnTo>
                  <a:pt x="190" y="220"/>
                </a:lnTo>
                <a:lnTo>
                  <a:pt x="184" y="215"/>
                </a:lnTo>
                <a:lnTo>
                  <a:pt x="178" y="210"/>
                </a:lnTo>
                <a:lnTo>
                  <a:pt x="173" y="205"/>
                </a:lnTo>
                <a:lnTo>
                  <a:pt x="170" y="202"/>
                </a:lnTo>
                <a:lnTo>
                  <a:pt x="165" y="198"/>
                </a:lnTo>
                <a:lnTo>
                  <a:pt x="163" y="196"/>
                </a:lnTo>
                <a:lnTo>
                  <a:pt x="161" y="195"/>
                </a:lnTo>
                <a:lnTo>
                  <a:pt x="158" y="194"/>
                </a:lnTo>
                <a:lnTo>
                  <a:pt x="157" y="194"/>
                </a:lnTo>
                <a:lnTo>
                  <a:pt x="154" y="196"/>
                </a:lnTo>
                <a:lnTo>
                  <a:pt x="146" y="202"/>
                </a:lnTo>
                <a:lnTo>
                  <a:pt x="140" y="206"/>
                </a:lnTo>
                <a:lnTo>
                  <a:pt x="132" y="210"/>
                </a:lnTo>
                <a:lnTo>
                  <a:pt x="123" y="213"/>
                </a:lnTo>
                <a:lnTo>
                  <a:pt x="114" y="216"/>
                </a:lnTo>
                <a:lnTo>
                  <a:pt x="104" y="219"/>
                </a:lnTo>
                <a:lnTo>
                  <a:pt x="95" y="220"/>
                </a:lnTo>
                <a:lnTo>
                  <a:pt x="89" y="221"/>
                </a:lnTo>
                <a:lnTo>
                  <a:pt x="85" y="223"/>
                </a:lnTo>
                <a:lnTo>
                  <a:pt x="81" y="223"/>
                </a:lnTo>
                <a:lnTo>
                  <a:pt x="78" y="223"/>
                </a:lnTo>
                <a:lnTo>
                  <a:pt x="73" y="221"/>
                </a:lnTo>
                <a:lnTo>
                  <a:pt x="67" y="219"/>
                </a:lnTo>
                <a:lnTo>
                  <a:pt x="62" y="218"/>
                </a:lnTo>
                <a:lnTo>
                  <a:pt x="57" y="216"/>
                </a:lnTo>
                <a:lnTo>
                  <a:pt x="52" y="215"/>
                </a:lnTo>
                <a:lnTo>
                  <a:pt x="49" y="215"/>
                </a:lnTo>
                <a:lnTo>
                  <a:pt x="46" y="213"/>
                </a:lnTo>
                <a:lnTo>
                  <a:pt x="44" y="210"/>
                </a:lnTo>
                <a:lnTo>
                  <a:pt x="44" y="204"/>
                </a:lnTo>
                <a:lnTo>
                  <a:pt x="43" y="197"/>
                </a:lnTo>
                <a:lnTo>
                  <a:pt x="40" y="188"/>
                </a:lnTo>
                <a:lnTo>
                  <a:pt x="33" y="180"/>
                </a:lnTo>
                <a:lnTo>
                  <a:pt x="25" y="173"/>
                </a:lnTo>
                <a:lnTo>
                  <a:pt x="16" y="167"/>
                </a:lnTo>
                <a:lnTo>
                  <a:pt x="9" y="164"/>
                </a:lnTo>
                <a:lnTo>
                  <a:pt x="3" y="162"/>
                </a:lnTo>
                <a:lnTo>
                  <a:pt x="1" y="157"/>
                </a:lnTo>
                <a:lnTo>
                  <a:pt x="0" y="151"/>
                </a:lnTo>
                <a:lnTo>
                  <a:pt x="0" y="143"/>
                </a:lnTo>
                <a:lnTo>
                  <a:pt x="0" y="136"/>
                </a:lnTo>
                <a:lnTo>
                  <a:pt x="1" y="130"/>
                </a:lnTo>
                <a:lnTo>
                  <a:pt x="5" y="129"/>
                </a:lnTo>
                <a:lnTo>
                  <a:pt x="12" y="129"/>
                </a:lnTo>
                <a:lnTo>
                  <a:pt x="20" y="128"/>
                </a:lnTo>
                <a:lnTo>
                  <a:pt x="27" y="129"/>
                </a:lnTo>
                <a:lnTo>
                  <a:pt x="36" y="132"/>
                </a:lnTo>
                <a:lnTo>
                  <a:pt x="42" y="135"/>
                </a:lnTo>
                <a:lnTo>
                  <a:pt x="49" y="138"/>
                </a:lnTo>
                <a:lnTo>
                  <a:pt x="57" y="142"/>
                </a:lnTo>
                <a:lnTo>
                  <a:pt x="65" y="147"/>
                </a:lnTo>
                <a:lnTo>
                  <a:pt x="72" y="149"/>
                </a:lnTo>
                <a:lnTo>
                  <a:pt x="79" y="151"/>
                </a:lnTo>
                <a:lnTo>
                  <a:pt x="82" y="151"/>
                </a:lnTo>
                <a:lnTo>
                  <a:pt x="85" y="149"/>
                </a:lnTo>
                <a:lnTo>
                  <a:pt x="86" y="141"/>
                </a:lnTo>
                <a:lnTo>
                  <a:pt x="86" y="133"/>
                </a:lnTo>
                <a:lnTo>
                  <a:pt x="81" y="126"/>
                </a:lnTo>
                <a:lnTo>
                  <a:pt x="69" y="121"/>
                </a:lnTo>
                <a:lnTo>
                  <a:pt x="56" y="118"/>
                </a:lnTo>
                <a:lnTo>
                  <a:pt x="50" y="117"/>
                </a:lnTo>
                <a:lnTo>
                  <a:pt x="44" y="117"/>
                </a:lnTo>
                <a:lnTo>
                  <a:pt x="35" y="115"/>
                </a:lnTo>
                <a:lnTo>
                  <a:pt x="24" y="115"/>
                </a:lnTo>
                <a:lnTo>
                  <a:pt x="17" y="115"/>
                </a:lnTo>
                <a:lnTo>
                  <a:pt x="12" y="114"/>
                </a:lnTo>
                <a:lnTo>
                  <a:pt x="8" y="111"/>
                </a:lnTo>
                <a:lnTo>
                  <a:pt x="3" y="104"/>
                </a:lnTo>
                <a:lnTo>
                  <a:pt x="2" y="96"/>
                </a:lnTo>
                <a:lnTo>
                  <a:pt x="2" y="90"/>
                </a:lnTo>
                <a:lnTo>
                  <a:pt x="4" y="86"/>
                </a:lnTo>
                <a:lnTo>
                  <a:pt x="11" y="84"/>
                </a:lnTo>
                <a:lnTo>
                  <a:pt x="20" y="86"/>
                </a:lnTo>
                <a:lnTo>
                  <a:pt x="28" y="84"/>
                </a:lnTo>
                <a:lnTo>
                  <a:pt x="29" y="79"/>
                </a:lnTo>
                <a:lnTo>
                  <a:pt x="26" y="73"/>
                </a:lnTo>
                <a:lnTo>
                  <a:pt x="23" y="71"/>
                </a:lnTo>
                <a:lnTo>
                  <a:pt x="19" y="68"/>
                </a:lnTo>
                <a:lnTo>
                  <a:pt x="13" y="62"/>
                </a:lnTo>
                <a:lnTo>
                  <a:pt x="8" y="54"/>
                </a:lnTo>
                <a:lnTo>
                  <a:pt x="3" y="49"/>
                </a:lnTo>
                <a:lnTo>
                  <a:pt x="3" y="44"/>
                </a:lnTo>
                <a:lnTo>
                  <a:pt x="8" y="39"/>
                </a:lnTo>
                <a:lnTo>
                  <a:pt x="14" y="37"/>
                </a:lnTo>
                <a:lnTo>
                  <a:pt x="19" y="35"/>
                </a:lnTo>
                <a:lnTo>
                  <a:pt x="21" y="33"/>
                </a:lnTo>
                <a:lnTo>
                  <a:pt x="24" y="27"/>
                </a:lnTo>
                <a:lnTo>
                  <a:pt x="25" y="21"/>
                </a:lnTo>
                <a:lnTo>
                  <a:pt x="25" y="18"/>
                </a:lnTo>
                <a:lnTo>
                  <a:pt x="28" y="15"/>
                </a:lnTo>
                <a:lnTo>
                  <a:pt x="33" y="14"/>
                </a:lnTo>
                <a:lnTo>
                  <a:pt x="40" y="13"/>
                </a:lnTo>
                <a:lnTo>
                  <a:pt x="46" y="9"/>
                </a:lnTo>
                <a:lnTo>
                  <a:pt x="51" y="7"/>
                </a:lnTo>
                <a:lnTo>
                  <a:pt x="61" y="5"/>
                </a:lnTo>
                <a:lnTo>
                  <a:pt x="72" y="3"/>
                </a:lnTo>
                <a:lnTo>
                  <a:pt x="81" y="0"/>
                </a:lnTo>
                <a:lnTo>
                  <a:pt x="88" y="3"/>
                </a:lnTo>
                <a:lnTo>
                  <a:pt x="88" y="9"/>
                </a:lnTo>
                <a:lnTo>
                  <a:pt x="85" y="18"/>
                </a:lnTo>
                <a:lnTo>
                  <a:pt x="81" y="23"/>
                </a:lnTo>
                <a:lnTo>
                  <a:pt x="82" y="27"/>
                </a:lnTo>
                <a:lnTo>
                  <a:pt x="88" y="26"/>
                </a:lnTo>
                <a:lnTo>
                  <a:pt x="95" y="23"/>
                </a:lnTo>
                <a:lnTo>
                  <a:pt x="100" y="24"/>
                </a:lnTo>
                <a:lnTo>
                  <a:pt x="102" y="27"/>
                </a:lnTo>
                <a:lnTo>
                  <a:pt x="104" y="34"/>
                </a:lnTo>
                <a:lnTo>
                  <a:pt x="110" y="41"/>
                </a:lnTo>
                <a:lnTo>
                  <a:pt x="117" y="46"/>
                </a:lnTo>
                <a:lnTo>
                  <a:pt x="124" y="47"/>
                </a:lnTo>
                <a:lnTo>
                  <a:pt x="127" y="45"/>
                </a:lnTo>
                <a:lnTo>
                  <a:pt x="127" y="38"/>
                </a:lnTo>
                <a:lnTo>
                  <a:pt x="126" y="31"/>
                </a:lnTo>
                <a:lnTo>
                  <a:pt x="125" y="27"/>
                </a:lnTo>
                <a:lnTo>
                  <a:pt x="129" y="27"/>
                </a:lnTo>
                <a:lnTo>
                  <a:pt x="134" y="33"/>
                </a:lnTo>
                <a:lnTo>
                  <a:pt x="140" y="39"/>
                </a:lnTo>
                <a:lnTo>
                  <a:pt x="145" y="47"/>
                </a:lnTo>
                <a:lnTo>
                  <a:pt x="146" y="58"/>
                </a:lnTo>
                <a:lnTo>
                  <a:pt x="147" y="69"/>
                </a:lnTo>
                <a:lnTo>
                  <a:pt x="148" y="80"/>
                </a:lnTo>
                <a:lnTo>
                  <a:pt x="152" y="83"/>
                </a:lnTo>
                <a:lnTo>
                  <a:pt x="155" y="75"/>
                </a:lnTo>
                <a:lnTo>
                  <a:pt x="158" y="64"/>
                </a:lnTo>
                <a:lnTo>
                  <a:pt x="161" y="57"/>
                </a:lnTo>
                <a:lnTo>
                  <a:pt x="162" y="51"/>
                </a:lnTo>
                <a:lnTo>
                  <a:pt x="160" y="46"/>
                </a:lnTo>
                <a:lnTo>
                  <a:pt x="157" y="39"/>
                </a:lnTo>
                <a:lnTo>
                  <a:pt x="156" y="33"/>
                </a:lnTo>
                <a:lnTo>
                  <a:pt x="157" y="27"/>
                </a:lnTo>
                <a:lnTo>
                  <a:pt x="160" y="22"/>
                </a:lnTo>
                <a:lnTo>
                  <a:pt x="164" y="20"/>
                </a:lnTo>
                <a:lnTo>
                  <a:pt x="169" y="21"/>
                </a:lnTo>
                <a:lnTo>
                  <a:pt x="173" y="23"/>
                </a:lnTo>
                <a:lnTo>
                  <a:pt x="179" y="26"/>
                </a:lnTo>
                <a:lnTo>
                  <a:pt x="181" y="24"/>
                </a:lnTo>
                <a:lnTo>
                  <a:pt x="183" y="22"/>
                </a:lnTo>
                <a:lnTo>
                  <a:pt x="181" y="19"/>
                </a:lnTo>
                <a:lnTo>
                  <a:pt x="181" y="18"/>
                </a:lnTo>
                <a:lnTo>
                  <a:pt x="179" y="15"/>
                </a:lnTo>
                <a:lnTo>
                  <a:pt x="175" y="11"/>
                </a:lnTo>
                <a:lnTo>
                  <a:pt x="172" y="7"/>
                </a:lnTo>
                <a:lnTo>
                  <a:pt x="179" y="5"/>
                </a:lnTo>
                <a:lnTo>
                  <a:pt x="185" y="5"/>
                </a:lnTo>
                <a:lnTo>
                  <a:pt x="192" y="5"/>
                </a:lnTo>
                <a:lnTo>
                  <a:pt x="198" y="5"/>
                </a:lnTo>
                <a:lnTo>
                  <a:pt x="203" y="6"/>
                </a:lnTo>
                <a:lnTo>
                  <a:pt x="208" y="8"/>
                </a:lnTo>
                <a:lnTo>
                  <a:pt x="211" y="11"/>
                </a:lnTo>
                <a:lnTo>
                  <a:pt x="213" y="15"/>
                </a:lnTo>
                <a:lnTo>
                  <a:pt x="211" y="21"/>
                </a:lnTo>
                <a:lnTo>
                  <a:pt x="207" y="31"/>
                </a:lnTo>
                <a:lnTo>
                  <a:pt x="203" y="37"/>
                </a:lnTo>
                <a:lnTo>
                  <a:pt x="199" y="39"/>
                </a:lnTo>
                <a:lnTo>
                  <a:pt x="195" y="42"/>
                </a:lnTo>
                <a:lnTo>
                  <a:pt x="192" y="45"/>
                </a:lnTo>
                <a:lnTo>
                  <a:pt x="193" y="52"/>
                </a:lnTo>
                <a:lnTo>
                  <a:pt x="195" y="60"/>
                </a:lnTo>
                <a:lnTo>
                  <a:pt x="196" y="69"/>
                </a:lnTo>
                <a:lnTo>
                  <a:pt x="198" y="79"/>
                </a:lnTo>
                <a:lnTo>
                  <a:pt x="199" y="89"/>
                </a:lnTo>
                <a:lnTo>
                  <a:pt x="201" y="98"/>
                </a:lnTo>
                <a:lnTo>
                  <a:pt x="201" y="105"/>
                </a:lnTo>
                <a:lnTo>
                  <a:pt x="200" y="110"/>
                </a:lnTo>
                <a:lnTo>
                  <a:pt x="199" y="112"/>
                </a:lnTo>
                <a:lnTo>
                  <a:pt x="198" y="115"/>
                </a:lnTo>
                <a:lnTo>
                  <a:pt x="198" y="122"/>
                </a:lnTo>
                <a:lnTo>
                  <a:pt x="201" y="130"/>
                </a:lnTo>
                <a:lnTo>
                  <a:pt x="205" y="136"/>
                </a:lnTo>
                <a:lnTo>
                  <a:pt x="209" y="141"/>
                </a:lnTo>
                <a:lnTo>
                  <a:pt x="216" y="147"/>
                </a:lnTo>
                <a:lnTo>
                  <a:pt x="224" y="153"/>
                </a:lnTo>
                <a:lnTo>
                  <a:pt x="231" y="158"/>
                </a:lnTo>
                <a:lnTo>
                  <a:pt x="237" y="160"/>
                </a:lnTo>
                <a:lnTo>
                  <a:pt x="239" y="162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9" name="任意多边形 16844"/>
          <p:cNvSpPr/>
          <p:nvPr/>
        </p:nvSpPr>
        <p:spPr>
          <a:xfrm>
            <a:off x="3927933" y="4279447"/>
            <a:ext cx="39857" cy="20795"/>
          </a:xfrm>
          <a:custGeom>
            <a:avLst/>
            <a:gdLst/>
            <a:ahLst/>
            <a:cxnLst/>
            <a:rect l="0" t="0" r="0" b="0"/>
            <a:pathLst>
              <a:path w="23" h="18">
                <a:moveTo>
                  <a:pt x="2" y="0"/>
                </a:moveTo>
                <a:lnTo>
                  <a:pt x="23" y="1"/>
                </a:lnTo>
                <a:lnTo>
                  <a:pt x="21" y="18"/>
                </a:lnTo>
                <a:lnTo>
                  <a:pt x="0" y="13"/>
                </a:lnTo>
                <a:lnTo>
                  <a:pt x="2" y="0"/>
                </a:lnTo>
                <a:close/>
              </a:path>
            </a:pathLst>
          </a:custGeom>
          <a:solidFill>
            <a:srgbClr val="019ED5"/>
          </a:solidFill>
          <a:ln w="6350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0" name="任意多边形 16845"/>
          <p:cNvSpPr/>
          <p:nvPr/>
        </p:nvSpPr>
        <p:spPr>
          <a:xfrm>
            <a:off x="8457805" y="4156410"/>
            <a:ext cx="220081" cy="395107"/>
          </a:xfrm>
          <a:custGeom>
            <a:avLst/>
            <a:gdLst/>
            <a:ahLst/>
            <a:cxnLst/>
            <a:rect l="0" t="0" r="0" b="0"/>
            <a:pathLst>
              <a:path w="107" h="190">
                <a:moveTo>
                  <a:pt x="7" y="9"/>
                </a:moveTo>
                <a:lnTo>
                  <a:pt x="0" y="23"/>
                </a:lnTo>
                <a:lnTo>
                  <a:pt x="15" y="47"/>
                </a:lnTo>
                <a:lnTo>
                  <a:pt x="15" y="60"/>
                </a:lnTo>
                <a:lnTo>
                  <a:pt x="22" y="78"/>
                </a:lnTo>
                <a:lnTo>
                  <a:pt x="19" y="93"/>
                </a:lnTo>
                <a:lnTo>
                  <a:pt x="23" y="110"/>
                </a:lnTo>
                <a:lnTo>
                  <a:pt x="26" y="118"/>
                </a:lnTo>
                <a:lnTo>
                  <a:pt x="19" y="126"/>
                </a:lnTo>
                <a:lnTo>
                  <a:pt x="13" y="159"/>
                </a:lnTo>
                <a:lnTo>
                  <a:pt x="33" y="182"/>
                </a:lnTo>
                <a:lnTo>
                  <a:pt x="34" y="178"/>
                </a:lnTo>
                <a:lnTo>
                  <a:pt x="46" y="185"/>
                </a:lnTo>
                <a:lnTo>
                  <a:pt x="46" y="190"/>
                </a:lnTo>
                <a:lnTo>
                  <a:pt x="56" y="188"/>
                </a:lnTo>
                <a:lnTo>
                  <a:pt x="59" y="184"/>
                </a:lnTo>
                <a:lnTo>
                  <a:pt x="43" y="174"/>
                </a:lnTo>
                <a:lnTo>
                  <a:pt x="27" y="149"/>
                </a:lnTo>
                <a:lnTo>
                  <a:pt x="19" y="138"/>
                </a:lnTo>
                <a:lnTo>
                  <a:pt x="32" y="113"/>
                </a:lnTo>
                <a:lnTo>
                  <a:pt x="57" y="108"/>
                </a:lnTo>
                <a:lnTo>
                  <a:pt x="70" y="119"/>
                </a:lnTo>
                <a:lnTo>
                  <a:pt x="63" y="97"/>
                </a:lnTo>
                <a:lnTo>
                  <a:pt x="72" y="87"/>
                </a:lnTo>
                <a:lnTo>
                  <a:pt x="101" y="87"/>
                </a:lnTo>
                <a:lnTo>
                  <a:pt x="107" y="73"/>
                </a:lnTo>
                <a:lnTo>
                  <a:pt x="95" y="50"/>
                </a:lnTo>
                <a:lnTo>
                  <a:pt x="85" y="37"/>
                </a:lnTo>
                <a:lnTo>
                  <a:pt x="48" y="27"/>
                </a:lnTo>
                <a:lnTo>
                  <a:pt x="36" y="0"/>
                </a:lnTo>
                <a:lnTo>
                  <a:pt x="7" y="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1" name="任意多边形 16846"/>
          <p:cNvSpPr/>
          <p:nvPr/>
        </p:nvSpPr>
        <p:spPr>
          <a:xfrm>
            <a:off x="8312239" y="3932862"/>
            <a:ext cx="247808" cy="485220"/>
          </a:xfrm>
          <a:custGeom>
            <a:avLst/>
            <a:gdLst/>
            <a:ahLst/>
            <a:cxnLst/>
            <a:rect l="0" t="0" r="0" b="0"/>
            <a:pathLst>
              <a:path w="120" h="233">
                <a:moveTo>
                  <a:pt x="72" y="0"/>
                </a:moveTo>
                <a:lnTo>
                  <a:pt x="55" y="17"/>
                </a:lnTo>
                <a:lnTo>
                  <a:pt x="40" y="26"/>
                </a:lnTo>
                <a:lnTo>
                  <a:pt x="15" y="60"/>
                </a:lnTo>
                <a:lnTo>
                  <a:pt x="7" y="85"/>
                </a:lnTo>
                <a:lnTo>
                  <a:pt x="0" y="98"/>
                </a:lnTo>
                <a:lnTo>
                  <a:pt x="23" y="123"/>
                </a:lnTo>
                <a:lnTo>
                  <a:pt x="31" y="142"/>
                </a:lnTo>
                <a:lnTo>
                  <a:pt x="26" y="161"/>
                </a:lnTo>
                <a:lnTo>
                  <a:pt x="44" y="165"/>
                </a:lnTo>
                <a:lnTo>
                  <a:pt x="58" y="157"/>
                </a:lnTo>
                <a:lnTo>
                  <a:pt x="65" y="148"/>
                </a:lnTo>
                <a:lnTo>
                  <a:pt x="80" y="188"/>
                </a:lnTo>
                <a:lnTo>
                  <a:pt x="86" y="211"/>
                </a:lnTo>
                <a:lnTo>
                  <a:pt x="85" y="233"/>
                </a:lnTo>
                <a:lnTo>
                  <a:pt x="99" y="212"/>
                </a:lnTo>
                <a:lnTo>
                  <a:pt x="92" y="188"/>
                </a:lnTo>
                <a:lnTo>
                  <a:pt x="80" y="173"/>
                </a:lnTo>
                <a:lnTo>
                  <a:pt x="86" y="161"/>
                </a:lnTo>
                <a:lnTo>
                  <a:pt x="85" y="151"/>
                </a:lnTo>
                <a:lnTo>
                  <a:pt x="69" y="130"/>
                </a:lnTo>
                <a:lnTo>
                  <a:pt x="77" y="114"/>
                </a:lnTo>
                <a:lnTo>
                  <a:pt x="106" y="106"/>
                </a:lnTo>
                <a:lnTo>
                  <a:pt x="120" y="91"/>
                </a:lnTo>
                <a:lnTo>
                  <a:pt x="111" y="91"/>
                </a:lnTo>
                <a:lnTo>
                  <a:pt x="104" y="87"/>
                </a:lnTo>
                <a:lnTo>
                  <a:pt x="93" y="84"/>
                </a:lnTo>
                <a:lnTo>
                  <a:pt x="98" y="73"/>
                </a:lnTo>
                <a:lnTo>
                  <a:pt x="88" y="60"/>
                </a:lnTo>
                <a:lnTo>
                  <a:pt x="77" y="42"/>
                </a:lnTo>
                <a:lnTo>
                  <a:pt x="86" y="34"/>
                </a:lnTo>
                <a:lnTo>
                  <a:pt x="86" y="13"/>
                </a:lnTo>
                <a:lnTo>
                  <a:pt x="72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2" name="任意多边形 16847"/>
          <p:cNvSpPr/>
          <p:nvPr/>
        </p:nvSpPr>
        <p:spPr>
          <a:xfrm>
            <a:off x="8560048" y="4541120"/>
            <a:ext cx="126504" cy="145566"/>
          </a:xfrm>
          <a:custGeom>
            <a:avLst/>
            <a:gdLst/>
            <a:ahLst/>
            <a:cxnLst/>
            <a:rect l="0" t="0" r="0" b="0"/>
            <a:pathLst>
              <a:path w="675" h="773">
                <a:moveTo>
                  <a:pt x="0" y="41"/>
                </a:moveTo>
                <a:lnTo>
                  <a:pt x="75" y="339"/>
                </a:lnTo>
                <a:lnTo>
                  <a:pt x="273" y="579"/>
                </a:lnTo>
                <a:lnTo>
                  <a:pt x="605" y="769"/>
                </a:lnTo>
                <a:lnTo>
                  <a:pt x="675" y="773"/>
                </a:lnTo>
                <a:lnTo>
                  <a:pt x="563" y="583"/>
                </a:lnTo>
                <a:lnTo>
                  <a:pt x="493" y="521"/>
                </a:lnTo>
                <a:lnTo>
                  <a:pt x="493" y="269"/>
                </a:lnTo>
                <a:lnTo>
                  <a:pt x="323" y="78"/>
                </a:lnTo>
                <a:lnTo>
                  <a:pt x="286" y="58"/>
                </a:lnTo>
                <a:lnTo>
                  <a:pt x="253" y="111"/>
                </a:lnTo>
                <a:lnTo>
                  <a:pt x="141" y="128"/>
                </a:lnTo>
                <a:lnTo>
                  <a:pt x="145" y="70"/>
                </a:lnTo>
                <a:lnTo>
                  <a:pt x="17" y="0"/>
                </a:lnTo>
                <a:lnTo>
                  <a:pt x="0" y="41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3" name="直接连接符 192"/>
          <p:cNvSpPr/>
          <p:nvPr/>
        </p:nvSpPr>
        <p:spPr>
          <a:xfrm>
            <a:off x="9019274" y="4237857"/>
            <a:ext cx="0" cy="0"/>
          </a:xfrm>
          <a:prstGeom prst="line">
            <a:avLst/>
          </a:prstGeom>
          <a:ln w="0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4" name="任意多边形 16849"/>
          <p:cNvSpPr/>
          <p:nvPr/>
        </p:nvSpPr>
        <p:spPr>
          <a:xfrm>
            <a:off x="5066466" y="2343768"/>
            <a:ext cx="143834" cy="55454"/>
          </a:xfrm>
          <a:custGeom>
            <a:avLst/>
            <a:gdLst/>
            <a:ahLst/>
            <a:cxnLst/>
            <a:rect l="0" t="0" r="0" b="0"/>
            <a:pathLst>
              <a:path w="114" h="54">
                <a:moveTo>
                  <a:pt x="14" y="0"/>
                </a:moveTo>
                <a:lnTo>
                  <a:pt x="26" y="14"/>
                </a:lnTo>
                <a:lnTo>
                  <a:pt x="54" y="4"/>
                </a:lnTo>
                <a:lnTo>
                  <a:pt x="88" y="0"/>
                </a:lnTo>
                <a:lnTo>
                  <a:pt x="114" y="18"/>
                </a:lnTo>
                <a:lnTo>
                  <a:pt x="96" y="38"/>
                </a:lnTo>
                <a:lnTo>
                  <a:pt x="68" y="54"/>
                </a:lnTo>
                <a:lnTo>
                  <a:pt x="30" y="42"/>
                </a:lnTo>
                <a:lnTo>
                  <a:pt x="10" y="44"/>
                </a:lnTo>
                <a:lnTo>
                  <a:pt x="26" y="36"/>
                </a:lnTo>
                <a:lnTo>
                  <a:pt x="16" y="22"/>
                </a:lnTo>
                <a:lnTo>
                  <a:pt x="0" y="16"/>
                </a:lnTo>
                <a:lnTo>
                  <a:pt x="14" y="0"/>
                </a:lnTo>
                <a:close/>
              </a:path>
            </a:pathLst>
          </a:custGeom>
          <a:solidFill>
            <a:srgbClr val="8AABCA"/>
          </a:solidFill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5" name="任意多边形 16850"/>
          <p:cNvSpPr/>
          <p:nvPr/>
        </p:nvSpPr>
        <p:spPr>
          <a:xfrm>
            <a:off x="9428245" y="4672822"/>
            <a:ext cx="235678" cy="202752"/>
          </a:xfrm>
          <a:custGeom>
            <a:avLst/>
            <a:gdLst/>
            <a:ahLst/>
            <a:cxnLst/>
            <a:rect l="0" t="0" r="0" b="0"/>
            <a:pathLst>
              <a:path w="575" h="488">
                <a:moveTo>
                  <a:pt x="410" y="71"/>
                </a:moveTo>
                <a:lnTo>
                  <a:pt x="321" y="142"/>
                </a:lnTo>
                <a:lnTo>
                  <a:pt x="233" y="142"/>
                </a:lnTo>
                <a:lnTo>
                  <a:pt x="178" y="71"/>
                </a:lnTo>
                <a:lnTo>
                  <a:pt x="107" y="0"/>
                </a:lnTo>
                <a:lnTo>
                  <a:pt x="36" y="19"/>
                </a:lnTo>
                <a:lnTo>
                  <a:pt x="0" y="90"/>
                </a:lnTo>
                <a:lnTo>
                  <a:pt x="72" y="124"/>
                </a:lnTo>
                <a:lnTo>
                  <a:pt x="89" y="159"/>
                </a:lnTo>
                <a:lnTo>
                  <a:pt x="107" y="213"/>
                </a:lnTo>
                <a:lnTo>
                  <a:pt x="160" y="213"/>
                </a:lnTo>
                <a:lnTo>
                  <a:pt x="197" y="230"/>
                </a:lnTo>
                <a:lnTo>
                  <a:pt x="321" y="283"/>
                </a:lnTo>
                <a:lnTo>
                  <a:pt x="446" y="353"/>
                </a:lnTo>
                <a:lnTo>
                  <a:pt x="465" y="389"/>
                </a:lnTo>
                <a:lnTo>
                  <a:pt x="393" y="424"/>
                </a:lnTo>
                <a:lnTo>
                  <a:pt x="465" y="442"/>
                </a:lnTo>
                <a:lnTo>
                  <a:pt x="518" y="459"/>
                </a:lnTo>
                <a:lnTo>
                  <a:pt x="575" y="488"/>
                </a:lnTo>
                <a:lnTo>
                  <a:pt x="575" y="122"/>
                </a:lnTo>
                <a:lnTo>
                  <a:pt x="410" y="71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6" name="任意多边形 16851"/>
          <p:cNvSpPr/>
          <p:nvPr/>
        </p:nvSpPr>
        <p:spPr>
          <a:xfrm>
            <a:off x="9663923" y="4721344"/>
            <a:ext cx="190622" cy="185423"/>
          </a:xfrm>
          <a:custGeom>
            <a:avLst/>
            <a:gdLst/>
            <a:ahLst/>
            <a:cxnLst/>
            <a:rect l="0" t="0" r="0" b="0"/>
            <a:pathLst>
              <a:path w="460" h="443">
                <a:moveTo>
                  <a:pt x="353" y="302"/>
                </a:moveTo>
                <a:lnTo>
                  <a:pt x="336" y="249"/>
                </a:lnTo>
                <a:lnTo>
                  <a:pt x="372" y="214"/>
                </a:lnTo>
                <a:lnTo>
                  <a:pt x="283" y="161"/>
                </a:lnTo>
                <a:lnTo>
                  <a:pt x="247" y="108"/>
                </a:lnTo>
                <a:lnTo>
                  <a:pt x="122" y="37"/>
                </a:lnTo>
                <a:lnTo>
                  <a:pt x="0" y="0"/>
                </a:lnTo>
                <a:lnTo>
                  <a:pt x="0" y="366"/>
                </a:lnTo>
                <a:lnTo>
                  <a:pt x="14" y="373"/>
                </a:lnTo>
                <a:lnTo>
                  <a:pt x="67" y="373"/>
                </a:lnTo>
                <a:lnTo>
                  <a:pt x="122" y="320"/>
                </a:lnTo>
                <a:lnTo>
                  <a:pt x="211" y="284"/>
                </a:lnTo>
                <a:lnTo>
                  <a:pt x="264" y="320"/>
                </a:lnTo>
                <a:lnTo>
                  <a:pt x="389" y="408"/>
                </a:lnTo>
                <a:lnTo>
                  <a:pt x="460" y="443"/>
                </a:lnTo>
                <a:lnTo>
                  <a:pt x="460" y="337"/>
                </a:lnTo>
                <a:lnTo>
                  <a:pt x="353" y="30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197" name="组合 196"/>
          <p:cNvGrpSpPr/>
          <p:nvPr/>
        </p:nvGrpSpPr>
        <p:grpSpPr>
          <a:xfrm>
            <a:off x="5582878" y="2768335"/>
            <a:ext cx="273803" cy="402039"/>
            <a:chOff x="2201" y="1250"/>
            <a:chExt cx="133" cy="193"/>
          </a:xfrm>
          <a:solidFill>
            <a:srgbClr val="8AABCA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98" name="任意多边形 16853"/>
            <p:cNvSpPr/>
            <p:nvPr/>
          </p:nvSpPr>
          <p:spPr>
            <a:xfrm>
              <a:off x="2234" y="1250"/>
              <a:ext cx="100" cy="193"/>
            </a:xfrm>
            <a:custGeom>
              <a:avLst/>
              <a:gdLst/>
              <a:ahLst/>
              <a:cxnLst/>
              <a:rect l="0" t="0" r="0" b="0"/>
              <a:pathLst>
                <a:path w="24" h="47">
                  <a:moveTo>
                    <a:pt x="3" y="37"/>
                  </a:moveTo>
                  <a:cubicBezTo>
                    <a:pt x="6" y="35"/>
                    <a:pt x="6" y="35"/>
                    <a:pt x="6" y="3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5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0" y="43"/>
                    <a:pt x="9" y="43"/>
                  </a:cubicBezTo>
                  <a:cubicBezTo>
                    <a:pt x="9" y="43"/>
                    <a:pt x="8" y="45"/>
                    <a:pt x="8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8"/>
                    <a:pt x="4" y="38"/>
                    <a:pt x="4" y="38"/>
                  </a:cubicBezTo>
                  <a:lnTo>
                    <a:pt x="3" y="37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9" name="任意多边形 16854"/>
            <p:cNvSpPr/>
            <p:nvPr/>
          </p:nvSpPr>
          <p:spPr>
            <a:xfrm>
              <a:off x="2201" y="1331"/>
              <a:ext cx="34" cy="22"/>
            </a:xfrm>
            <a:custGeom>
              <a:avLst/>
              <a:gdLst/>
              <a:ahLst/>
              <a:cxnLst/>
              <a:rect l="0" t="0" r="0" b="0"/>
              <a:pathLst>
                <a:path w="34" h="22">
                  <a:moveTo>
                    <a:pt x="24" y="22"/>
                  </a:moveTo>
                  <a:lnTo>
                    <a:pt x="0" y="18"/>
                  </a:lnTo>
                  <a:lnTo>
                    <a:pt x="13" y="0"/>
                  </a:lnTo>
                  <a:lnTo>
                    <a:pt x="27" y="3"/>
                  </a:lnTo>
                  <a:lnTo>
                    <a:pt x="34" y="15"/>
                  </a:lnTo>
                  <a:lnTo>
                    <a:pt x="24" y="22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00" name="任意多边形 16855"/>
          <p:cNvSpPr/>
          <p:nvPr/>
        </p:nvSpPr>
        <p:spPr>
          <a:xfrm>
            <a:off x="6173807" y="3291679"/>
            <a:ext cx="74515" cy="51988"/>
          </a:xfrm>
          <a:custGeom>
            <a:avLst/>
            <a:gdLst/>
            <a:ahLst/>
            <a:cxnLst/>
            <a:rect l="0" t="0" r="0" b="0"/>
            <a:pathLst>
              <a:path w="44" h="34">
                <a:moveTo>
                  <a:pt x="3" y="33"/>
                </a:moveTo>
                <a:lnTo>
                  <a:pt x="6" y="33"/>
                </a:lnTo>
                <a:lnTo>
                  <a:pt x="9" y="32"/>
                </a:lnTo>
                <a:lnTo>
                  <a:pt x="13" y="33"/>
                </a:lnTo>
                <a:lnTo>
                  <a:pt x="17" y="28"/>
                </a:lnTo>
                <a:lnTo>
                  <a:pt x="20" y="34"/>
                </a:lnTo>
                <a:lnTo>
                  <a:pt x="21" y="32"/>
                </a:lnTo>
                <a:lnTo>
                  <a:pt x="25" y="34"/>
                </a:lnTo>
                <a:lnTo>
                  <a:pt x="27" y="33"/>
                </a:lnTo>
                <a:lnTo>
                  <a:pt x="26" y="30"/>
                </a:lnTo>
                <a:lnTo>
                  <a:pt x="28" y="29"/>
                </a:lnTo>
                <a:lnTo>
                  <a:pt x="26" y="28"/>
                </a:lnTo>
                <a:lnTo>
                  <a:pt x="29" y="25"/>
                </a:lnTo>
                <a:lnTo>
                  <a:pt x="31" y="25"/>
                </a:lnTo>
                <a:lnTo>
                  <a:pt x="32" y="25"/>
                </a:lnTo>
                <a:lnTo>
                  <a:pt x="32" y="20"/>
                </a:lnTo>
                <a:lnTo>
                  <a:pt x="30" y="19"/>
                </a:lnTo>
                <a:lnTo>
                  <a:pt x="31" y="16"/>
                </a:lnTo>
                <a:lnTo>
                  <a:pt x="33" y="16"/>
                </a:lnTo>
                <a:lnTo>
                  <a:pt x="37" y="13"/>
                </a:lnTo>
                <a:lnTo>
                  <a:pt x="38" y="12"/>
                </a:lnTo>
                <a:lnTo>
                  <a:pt x="40" y="13"/>
                </a:lnTo>
                <a:lnTo>
                  <a:pt x="39" y="10"/>
                </a:lnTo>
                <a:lnTo>
                  <a:pt x="41" y="9"/>
                </a:lnTo>
                <a:lnTo>
                  <a:pt x="44" y="11"/>
                </a:lnTo>
                <a:lnTo>
                  <a:pt x="42" y="7"/>
                </a:lnTo>
                <a:lnTo>
                  <a:pt x="41" y="5"/>
                </a:lnTo>
                <a:lnTo>
                  <a:pt x="40" y="2"/>
                </a:lnTo>
                <a:lnTo>
                  <a:pt x="38" y="0"/>
                </a:lnTo>
                <a:lnTo>
                  <a:pt x="36" y="3"/>
                </a:lnTo>
                <a:lnTo>
                  <a:pt x="36" y="6"/>
                </a:lnTo>
                <a:lnTo>
                  <a:pt x="34" y="5"/>
                </a:lnTo>
                <a:lnTo>
                  <a:pt x="33" y="5"/>
                </a:lnTo>
                <a:lnTo>
                  <a:pt x="31" y="6"/>
                </a:lnTo>
                <a:lnTo>
                  <a:pt x="30" y="6"/>
                </a:lnTo>
                <a:lnTo>
                  <a:pt x="29" y="7"/>
                </a:lnTo>
                <a:lnTo>
                  <a:pt x="28" y="7"/>
                </a:lnTo>
                <a:lnTo>
                  <a:pt x="28" y="7"/>
                </a:lnTo>
                <a:lnTo>
                  <a:pt x="25" y="7"/>
                </a:lnTo>
                <a:lnTo>
                  <a:pt x="23" y="7"/>
                </a:lnTo>
                <a:lnTo>
                  <a:pt x="22" y="7"/>
                </a:lnTo>
                <a:lnTo>
                  <a:pt x="21" y="7"/>
                </a:lnTo>
                <a:lnTo>
                  <a:pt x="21" y="7"/>
                </a:lnTo>
                <a:lnTo>
                  <a:pt x="17" y="11"/>
                </a:lnTo>
                <a:lnTo>
                  <a:pt x="16" y="13"/>
                </a:lnTo>
                <a:lnTo>
                  <a:pt x="12" y="11"/>
                </a:lnTo>
                <a:lnTo>
                  <a:pt x="8" y="10"/>
                </a:lnTo>
                <a:lnTo>
                  <a:pt x="5" y="10"/>
                </a:lnTo>
                <a:lnTo>
                  <a:pt x="4" y="11"/>
                </a:lnTo>
                <a:lnTo>
                  <a:pt x="0" y="15"/>
                </a:lnTo>
                <a:lnTo>
                  <a:pt x="1" y="17"/>
                </a:lnTo>
                <a:lnTo>
                  <a:pt x="4" y="17"/>
                </a:lnTo>
                <a:lnTo>
                  <a:pt x="3" y="19"/>
                </a:lnTo>
                <a:lnTo>
                  <a:pt x="1" y="19"/>
                </a:lnTo>
                <a:lnTo>
                  <a:pt x="2" y="21"/>
                </a:lnTo>
                <a:lnTo>
                  <a:pt x="3" y="22"/>
                </a:lnTo>
                <a:lnTo>
                  <a:pt x="2" y="26"/>
                </a:lnTo>
                <a:lnTo>
                  <a:pt x="5" y="29"/>
                </a:lnTo>
                <a:lnTo>
                  <a:pt x="5" y="31"/>
                </a:lnTo>
                <a:lnTo>
                  <a:pt x="3" y="32"/>
                </a:lnTo>
                <a:lnTo>
                  <a:pt x="3" y="3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1" name="任意多边形 16857"/>
          <p:cNvSpPr/>
          <p:nvPr/>
        </p:nvSpPr>
        <p:spPr>
          <a:xfrm>
            <a:off x="6657293" y="3697184"/>
            <a:ext cx="79715" cy="48522"/>
          </a:xfrm>
          <a:custGeom>
            <a:avLst/>
            <a:gdLst/>
            <a:ahLst/>
            <a:cxnLst/>
            <a:rect l="0" t="0" r="0" b="0"/>
            <a:pathLst>
              <a:path w="46" h="28">
                <a:moveTo>
                  <a:pt x="0" y="15"/>
                </a:moveTo>
                <a:lnTo>
                  <a:pt x="3" y="17"/>
                </a:lnTo>
                <a:lnTo>
                  <a:pt x="12" y="14"/>
                </a:lnTo>
                <a:lnTo>
                  <a:pt x="13" y="8"/>
                </a:lnTo>
                <a:lnTo>
                  <a:pt x="27" y="9"/>
                </a:lnTo>
                <a:lnTo>
                  <a:pt x="46" y="0"/>
                </a:lnTo>
                <a:lnTo>
                  <a:pt x="46" y="1"/>
                </a:lnTo>
                <a:lnTo>
                  <a:pt x="33" y="11"/>
                </a:lnTo>
                <a:lnTo>
                  <a:pt x="36" y="18"/>
                </a:lnTo>
                <a:lnTo>
                  <a:pt x="27" y="21"/>
                </a:lnTo>
                <a:lnTo>
                  <a:pt x="15" y="28"/>
                </a:lnTo>
                <a:lnTo>
                  <a:pt x="13" y="28"/>
                </a:lnTo>
                <a:lnTo>
                  <a:pt x="8" y="26"/>
                </a:lnTo>
                <a:lnTo>
                  <a:pt x="2" y="23"/>
                </a:lnTo>
                <a:lnTo>
                  <a:pt x="0" y="1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2" name="任意多边形 16858"/>
          <p:cNvSpPr/>
          <p:nvPr/>
        </p:nvSpPr>
        <p:spPr>
          <a:xfrm>
            <a:off x="7820088" y="3024808"/>
            <a:ext cx="1646281" cy="1143732"/>
          </a:xfrm>
          <a:custGeom>
            <a:avLst/>
            <a:gdLst/>
            <a:ahLst/>
            <a:cxnLst/>
            <a:rect l="0" t="0" r="0" b="0"/>
            <a:pathLst>
              <a:path w="950" h="660">
                <a:moveTo>
                  <a:pt x="890" y="118"/>
                </a:moveTo>
                <a:lnTo>
                  <a:pt x="890" y="118"/>
                </a:lnTo>
                <a:lnTo>
                  <a:pt x="880" y="98"/>
                </a:lnTo>
                <a:lnTo>
                  <a:pt x="880" y="98"/>
                </a:lnTo>
                <a:lnTo>
                  <a:pt x="840" y="88"/>
                </a:lnTo>
                <a:lnTo>
                  <a:pt x="840" y="88"/>
                </a:lnTo>
                <a:lnTo>
                  <a:pt x="792" y="0"/>
                </a:lnTo>
                <a:lnTo>
                  <a:pt x="792" y="0"/>
                </a:lnTo>
                <a:lnTo>
                  <a:pt x="746" y="0"/>
                </a:lnTo>
                <a:lnTo>
                  <a:pt x="746" y="0"/>
                </a:lnTo>
                <a:lnTo>
                  <a:pt x="732" y="24"/>
                </a:lnTo>
                <a:lnTo>
                  <a:pt x="732" y="24"/>
                </a:lnTo>
                <a:lnTo>
                  <a:pt x="702" y="78"/>
                </a:lnTo>
                <a:lnTo>
                  <a:pt x="702" y="78"/>
                </a:lnTo>
                <a:lnTo>
                  <a:pt x="672" y="78"/>
                </a:lnTo>
                <a:lnTo>
                  <a:pt x="672" y="7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90"/>
                </a:lnTo>
                <a:lnTo>
                  <a:pt x="668" y="90"/>
                </a:lnTo>
                <a:lnTo>
                  <a:pt x="670" y="90"/>
                </a:lnTo>
                <a:lnTo>
                  <a:pt x="670" y="90"/>
                </a:lnTo>
                <a:lnTo>
                  <a:pt x="670" y="90"/>
                </a:lnTo>
                <a:lnTo>
                  <a:pt x="670" y="90"/>
                </a:lnTo>
                <a:lnTo>
                  <a:pt x="672" y="90"/>
                </a:lnTo>
                <a:lnTo>
                  <a:pt x="672" y="90"/>
                </a:lnTo>
                <a:lnTo>
                  <a:pt x="672" y="92"/>
                </a:lnTo>
                <a:lnTo>
                  <a:pt x="672" y="92"/>
                </a:lnTo>
                <a:lnTo>
                  <a:pt x="674" y="92"/>
                </a:lnTo>
                <a:lnTo>
                  <a:pt x="674" y="92"/>
                </a:lnTo>
                <a:lnTo>
                  <a:pt x="674" y="92"/>
                </a:lnTo>
                <a:lnTo>
                  <a:pt x="674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4"/>
                </a:lnTo>
                <a:lnTo>
                  <a:pt x="676" y="94"/>
                </a:lnTo>
                <a:lnTo>
                  <a:pt x="676" y="94"/>
                </a:lnTo>
                <a:lnTo>
                  <a:pt x="676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6" y="94"/>
                </a:lnTo>
                <a:lnTo>
                  <a:pt x="676" y="94"/>
                </a:lnTo>
                <a:lnTo>
                  <a:pt x="676" y="94"/>
                </a:lnTo>
                <a:lnTo>
                  <a:pt x="676" y="94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4" y="92"/>
                </a:lnTo>
                <a:lnTo>
                  <a:pt x="674" y="92"/>
                </a:lnTo>
                <a:lnTo>
                  <a:pt x="674" y="92"/>
                </a:lnTo>
                <a:lnTo>
                  <a:pt x="674" y="92"/>
                </a:lnTo>
                <a:lnTo>
                  <a:pt x="672" y="92"/>
                </a:lnTo>
                <a:lnTo>
                  <a:pt x="672" y="92"/>
                </a:lnTo>
                <a:lnTo>
                  <a:pt x="672" y="90"/>
                </a:lnTo>
                <a:lnTo>
                  <a:pt x="672" y="90"/>
                </a:lnTo>
                <a:lnTo>
                  <a:pt x="670" y="90"/>
                </a:lnTo>
                <a:lnTo>
                  <a:pt x="670" y="90"/>
                </a:lnTo>
                <a:lnTo>
                  <a:pt x="670" y="90"/>
                </a:lnTo>
                <a:lnTo>
                  <a:pt x="670" y="90"/>
                </a:lnTo>
                <a:lnTo>
                  <a:pt x="668" y="90"/>
                </a:lnTo>
                <a:lnTo>
                  <a:pt x="668" y="90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58" y="108"/>
                </a:lnTo>
                <a:lnTo>
                  <a:pt x="658" y="108"/>
                </a:lnTo>
                <a:lnTo>
                  <a:pt x="658" y="132"/>
                </a:lnTo>
                <a:lnTo>
                  <a:pt x="658" y="132"/>
                </a:lnTo>
                <a:lnTo>
                  <a:pt x="702" y="138"/>
                </a:lnTo>
                <a:lnTo>
                  <a:pt x="702" y="138"/>
                </a:lnTo>
                <a:lnTo>
                  <a:pt x="712" y="158"/>
                </a:lnTo>
                <a:lnTo>
                  <a:pt x="712" y="158"/>
                </a:lnTo>
                <a:lnTo>
                  <a:pt x="668" y="172"/>
                </a:lnTo>
                <a:lnTo>
                  <a:pt x="668" y="172"/>
                </a:lnTo>
                <a:lnTo>
                  <a:pt x="632" y="188"/>
                </a:lnTo>
                <a:lnTo>
                  <a:pt x="632" y="188"/>
                </a:lnTo>
                <a:lnTo>
                  <a:pt x="598" y="202"/>
                </a:lnTo>
                <a:lnTo>
                  <a:pt x="598" y="202"/>
                </a:lnTo>
                <a:lnTo>
                  <a:pt x="588" y="236"/>
                </a:lnTo>
                <a:lnTo>
                  <a:pt x="588" y="236"/>
                </a:lnTo>
                <a:lnTo>
                  <a:pt x="534" y="242"/>
                </a:lnTo>
                <a:lnTo>
                  <a:pt x="534" y="242"/>
                </a:lnTo>
                <a:lnTo>
                  <a:pt x="480" y="276"/>
                </a:lnTo>
                <a:lnTo>
                  <a:pt x="480" y="276"/>
                </a:lnTo>
                <a:lnTo>
                  <a:pt x="430" y="252"/>
                </a:lnTo>
                <a:lnTo>
                  <a:pt x="430" y="252"/>
                </a:lnTo>
                <a:lnTo>
                  <a:pt x="370" y="246"/>
                </a:lnTo>
                <a:lnTo>
                  <a:pt x="370" y="246"/>
                </a:lnTo>
                <a:lnTo>
                  <a:pt x="326" y="202"/>
                </a:lnTo>
                <a:lnTo>
                  <a:pt x="326" y="202"/>
                </a:lnTo>
                <a:lnTo>
                  <a:pt x="262" y="182"/>
                </a:lnTo>
                <a:lnTo>
                  <a:pt x="262" y="182"/>
                </a:lnTo>
                <a:lnTo>
                  <a:pt x="256" y="132"/>
                </a:lnTo>
                <a:lnTo>
                  <a:pt x="256" y="132"/>
                </a:lnTo>
                <a:lnTo>
                  <a:pt x="226" y="118"/>
                </a:lnTo>
                <a:lnTo>
                  <a:pt x="226" y="118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0" y="116"/>
                </a:lnTo>
                <a:lnTo>
                  <a:pt x="220" y="116"/>
                </a:lnTo>
                <a:lnTo>
                  <a:pt x="218" y="120"/>
                </a:lnTo>
                <a:lnTo>
                  <a:pt x="218" y="120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4"/>
                </a:lnTo>
                <a:lnTo>
                  <a:pt x="218" y="124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0"/>
                </a:lnTo>
                <a:lnTo>
                  <a:pt x="218" y="120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18" y="108"/>
                </a:lnTo>
                <a:lnTo>
                  <a:pt x="218" y="108"/>
                </a:lnTo>
                <a:lnTo>
                  <a:pt x="208" y="114"/>
                </a:lnTo>
                <a:lnTo>
                  <a:pt x="208" y="114"/>
                </a:lnTo>
                <a:lnTo>
                  <a:pt x="208" y="124"/>
                </a:lnTo>
                <a:lnTo>
                  <a:pt x="208" y="124"/>
                </a:lnTo>
                <a:lnTo>
                  <a:pt x="208" y="114"/>
                </a:lnTo>
                <a:lnTo>
                  <a:pt x="208" y="114"/>
                </a:lnTo>
                <a:lnTo>
                  <a:pt x="192" y="118"/>
                </a:lnTo>
                <a:lnTo>
                  <a:pt x="192" y="118"/>
                </a:lnTo>
                <a:lnTo>
                  <a:pt x="182" y="148"/>
                </a:lnTo>
                <a:lnTo>
                  <a:pt x="182" y="148"/>
                </a:lnTo>
                <a:lnTo>
                  <a:pt x="142" y="142"/>
                </a:lnTo>
                <a:lnTo>
                  <a:pt x="142" y="142"/>
                </a:lnTo>
                <a:lnTo>
                  <a:pt x="132" y="192"/>
                </a:lnTo>
                <a:lnTo>
                  <a:pt x="132" y="192"/>
                </a:lnTo>
                <a:lnTo>
                  <a:pt x="98" y="198"/>
                </a:lnTo>
                <a:lnTo>
                  <a:pt x="98" y="198"/>
                </a:lnTo>
                <a:lnTo>
                  <a:pt x="88" y="256"/>
                </a:lnTo>
                <a:lnTo>
                  <a:pt x="88" y="256"/>
                </a:lnTo>
                <a:lnTo>
                  <a:pt x="68" y="276"/>
                </a:lnTo>
                <a:lnTo>
                  <a:pt x="68" y="276"/>
                </a:lnTo>
                <a:lnTo>
                  <a:pt x="44" y="296"/>
                </a:lnTo>
                <a:lnTo>
                  <a:pt x="44" y="296"/>
                </a:lnTo>
                <a:lnTo>
                  <a:pt x="4" y="306"/>
                </a:lnTo>
                <a:lnTo>
                  <a:pt x="4" y="306"/>
                </a:lnTo>
                <a:lnTo>
                  <a:pt x="0" y="326"/>
                </a:lnTo>
                <a:lnTo>
                  <a:pt x="0" y="326"/>
                </a:lnTo>
                <a:lnTo>
                  <a:pt x="10" y="334"/>
                </a:lnTo>
                <a:lnTo>
                  <a:pt x="10" y="334"/>
                </a:lnTo>
                <a:lnTo>
                  <a:pt x="14" y="350"/>
                </a:lnTo>
                <a:lnTo>
                  <a:pt x="14" y="350"/>
                </a:lnTo>
                <a:lnTo>
                  <a:pt x="4" y="354"/>
                </a:lnTo>
                <a:lnTo>
                  <a:pt x="4" y="354"/>
                </a:lnTo>
                <a:lnTo>
                  <a:pt x="14" y="364"/>
                </a:lnTo>
                <a:lnTo>
                  <a:pt x="14" y="364"/>
                </a:lnTo>
                <a:lnTo>
                  <a:pt x="30" y="370"/>
                </a:lnTo>
                <a:lnTo>
                  <a:pt x="30" y="370"/>
                </a:lnTo>
                <a:lnTo>
                  <a:pt x="44" y="390"/>
                </a:lnTo>
                <a:lnTo>
                  <a:pt x="44" y="390"/>
                </a:lnTo>
                <a:lnTo>
                  <a:pt x="64" y="390"/>
                </a:lnTo>
                <a:lnTo>
                  <a:pt x="64" y="390"/>
                </a:lnTo>
                <a:lnTo>
                  <a:pt x="94" y="390"/>
                </a:lnTo>
                <a:lnTo>
                  <a:pt x="94" y="390"/>
                </a:lnTo>
                <a:lnTo>
                  <a:pt x="98" y="398"/>
                </a:lnTo>
                <a:lnTo>
                  <a:pt x="98" y="398"/>
                </a:lnTo>
                <a:lnTo>
                  <a:pt x="78" y="428"/>
                </a:lnTo>
                <a:lnTo>
                  <a:pt x="78" y="428"/>
                </a:lnTo>
                <a:lnTo>
                  <a:pt x="84" y="444"/>
                </a:lnTo>
                <a:lnTo>
                  <a:pt x="84" y="444"/>
                </a:lnTo>
                <a:lnTo>
                  <a:pt x="74" y="458"/>
                </a:lnTo>
                <a:lnTo>
                  <a:pt x="74" y="458"/>
                </a:lnTo>
                <a:lnTo>
                  <a:pt x="84" y="478"/>
                </a:lnTo>
                <a:lnTo>
                  <a:pt x="84" y="478"/>
                </a:lnTo>
                <a:lnTo>
                  <a:pt x="108" y="488"/>
                </a:lnTo>
                <a:lnTo>
                  <a:pt x="108" y="488"/>
                </a:lnTo>
                <a:lnTo>
                  <a:pt x="104" y="492"/>
                </a:lnTo>
                <a:lnTo>
                  <a:pt x="104" y="492"/>
                </a:lnTo>
                <a:lnTo>
                  <a:pt x="114" y="492"/>
                </a:lnTo>
                <a:lnTo>
                  <a:pt x="114" y="492"/>
                </a:lnTo>
                <a:lnTo>
                  <a:pt x="148" y="508"/>
                </a:lnTo>
                <a:lnTo>
                  <a:pt x="148" y="508"/>
                </a:lnTo>
                <a:lnTo>
                  <a:pt x="178" y="522"/>
                </a:lnTo>
                <a:lnTo>
                  <a:pt x="178" y="522"/>
                </a:lnTo>
                <a:lnTo>
                  <a:pt x="208" y="528"/>
                </a:lnTo>
                <a:lnTo>
                  <a:pt x="208" y="528"/>
                </a:lnTo>
                <a:lnTo>
                  <a:pt x="218" y="536"/>
                </a:lnTo>
                <a:lnTo>
                  <a:pt x="218" y="536"/>
                </a:lnTo>
                <a:lnTo>
                  <a:pt x="226" y="536"/>
                </a:lnTo>
                <a:lnTo>
                  <a:pt x="226" y="536"/>
                </a:lnTo>
                <a:lnTo>
                  <a:pt x="242" y="546"/>
                </a:lnTo>
                <a:lnTo>
                  <a:pt x="242" y="546"/>
                </a:lnTo>
                <a:lnTo>
                  <a:pt x="262" y="546"/>
                </a:lnTo>
                <a:lnTo>
                  <a:pt x="262" y="546"/>
                </a:lnTo>
                <a:lnTo>
                  <a:pt x="282" y="546"/>
                </a:lnTo>
                <a:lnTo>
                  <a:pt x="282" y="546"/>
                </a:lnTo>
                <a:lnTo>
                  <a:pt x="296" y="528"/>
                </a:lnTo>
                <a:lnTo>
                  <a:pt x="296" y="528"/>
                </a:lnTo>
                <a:lnTo>
                  <a:pt x="316" y="512"/>
                </a:lnTo>
                <a:lnTo>
                  <a:pt x="316" y="512"/>
                </a:lnTo>
                <a:lnTo>
                  <a:pt x="340" y="512"/>
                </a:lnTo>
                <a:lnTo>
                  <a:pt x="340" y="512"/>
                </a:lnTo>
                <a:lnTo>
                  <a:pt x="360" y="528"/>
                </a:lnTo>
                <a:lnTo>
                  <a:pt x="360" y="528"/>
                </a:lnTo>
                <a:lnTo>
                  <a:pt x="370" y="528"/>
                </a:lnTo>
                <a:lnTo>
                  <a:pt x="370" y="528"/>
                </a:lnTo>
                <a:lnTo>
                  <a:pt x="380" y="532"/>
                </a:lnTo>
                <a:lnTo>
                  <a:pt x="380" y="532"/>
                </a:lnTo>
                <a:lnTo>
                  <a:pt x="386" y="556"/>
                </a:lnTo>
                <a:lnTo>
                  <a:pt x="386" y="556"/>
                </a:lnTo>
                <a:lnTo>
                  <a:pt x="376" y="586"/>
                </a:lnTo>
                <a:lnTo>
                  <a:pt x="376" y="586"/>
                </a:lnTo>
                <a:lnTo>
                  <a:pt x="376" y="596"/>
                </a:lnTo>
                <a:lnTo>
                  <a:pt x="376" y="596"/>
                </a:lnTo>
                <a:lnTo>
                  <a:pt x="390" y="600"/>
                </a:lnTo>
                <a:lnTo>
                  <a:pt x="390" y="600"/>
                </a:lnTo>
                <a:lnTo>
                  <a:pt x="400" y="616"/>
                </a:lnTo>
                <a:lnTo>
                  <a:pt x="400" y="616"/>
                </a:lnTo>
                <a:lnTo>
                  <a:pt x="400" y="626"/>
                </a:lnTo>
                <a:lnTo>
                  <a:pt x="400" y="626"/>
                </a:lnTo>
                <a:lnTo>
                  <a:pt x="424" y="636"/>
                </a:lnTo>
                <a:lnTo>
                  <a:pt x="424" y="636"/>
                </a:lnTo>
                <a:lnTo>
                  <a:pt x="420" y="640"/>
                </a:lnTo>
                <a:lnTo>
                  <a:pt x="420" y="640"/>
                </a:lnTo>
                <a:lnTo>
                  <a:pt x="444" y="636"/>
                </a:lnTo>
                <a:lnTo>
                  <a:pt x="444" y="636"/>
                </a:lnTo>
                <a:lnTo>
                  <a:pt x="450" y="616"/>
                </a:lnTo>
                <a:lnTo>
                  <a:pt x="450" y="616"/>
                </a:lnTo>
                <a:lnTo>
                  <a:pt x="500" y="616"/>
                </a:lnTo>
                <a:lnTo>
                  <a:pt x="500" y="616"/>
                </a:lnTo>
                <a:lnTo>
                  <a:pt x="518" y="630"/>
                </a:lnTo>
                <a:lnTo>
                  <a:pt x="518" y="630"/>
                </a:lnTo>
                <a:lnTo>
                  <a:pt x="524" y="646"/>
                </a:lnTo>
                <a:lnTo>
                  <a:pt x="524" y="646"/>
                </a:lnTo>
                <a:lnTo>
                  <a:pt x="534" y="640"/>
                </a:lnTo>
                <a:lnTo>
                  <a:pt x="534" y="640"/>
                </a:lnTo>
                <a:lnTo>
                  <a:pt x="568" y="660"/>
                </a:lnTo>
                <a:lnTo>
                  <a:pt x="568" y="660"/>
                </a:lnTo>
                <a:lnTo>
                  <a:pt x="568" y="646"/>
                </a:lnTo>
                <a:lnTo>
                  <a:pt x="568" y="646"/>
                </a:lnTo>
                <a:lnTo>
                  <a:pt x="608" y="630"/>
                </a:lnTo>
                <a:lnTo>
                  <a:pt x="608" y="630"/>
                </a:lnTo>
                <a:lnTo>
                  <a:pt x="612" y="626"/>
                </a:lnTo>
                <a:lnTo>
                  <a:pt x="612" y="626"/>
                </a:lnTo>
                <a:lnTo>
                  <a:pt x="622" y="620"/>
                </a:lnTo>
                <a:lnTo>
                  <a:pt x="622" y="620"/>
                </a:lnTo>
                <a:lnTo>
                  <a:pt x="632" y="626"/>
                </a:lnTo>
                <a:lnTo>
                  <a:pt x="632" y="626"/>
                </a:lnTo>
                <a:lnTo>
                  <a:pt x="652" y="616"/>
                </a:lnTo>
                <a:lnTo>
                  <a:pt x="652" y="616"/>
                </a:lnTo>
                <a:lnTo>
                  <a:pt x="678" y="600"/>
                </a:lnTo>
                <a:lnTo>
                  <a:pt x="678" y="600"/>
                </a:lnTo>
                <a:lnTo>
                  <a:pt x="702" y="582"/>
                </a:lnTo>
                <a:lnTo>
                  <a:pt x="702" y="582"/>
                </a:lnTo>
                <a:lnTo>
                  <a:pt x="712" y="562"/>
                </a:lnTo>
                <a:lnTo>
                  <a:pt x="712" y="562"/>
                </a:lnTo>
                <a:lnTo>
                  <a:pt x="726" y="542"/>
                </a:lnTo>
                <a:lnTo>
                  <a:pt x="726" y="542"/>
                </a:lnTo>
                <a:lnTo>
                  <a:pt x="742" y="512"/>
                </a:lnTo>
                <a:lnTo>
                  <a:pt x="742" y="512"/>
                </a:lnTo>
                <a:lnTo>
                  <a:pt x="742" y="498"/>
                </a:lnTo>
                <a:lnTo>
                  <a:pt x="742" y="498"/>
                </a:lnTo>
                <a:lnTo>
                  <a:pt x="736" y="488"/>
                </a:lnTo>
                <a:lnTo>
                  <a:pt x="736" y="488"/>
                </a:lnTo>
                <a:lnTo>
                  <a:pt x="742" y="472"/>
                </a:lnTo>
                <a:lnTo>
                  <a:pt x="742" y="472"/>
                </a:lnTo>
                <a:lnTo>
                  <a:pt x="736" y="454"/>
                </a:lnTo>
                <a:lnTo>
                  <a:pt x="736" y="454"/>
                </a:lnTo>
                <a:lnTo>
                  <a:pt x="712" y="404"/>
                </a:lnTo>
                <a:lnTo>
                  <a:pt x="712" y="404"/>
                </a:lnTo>
                <a:lnTo>
                  <a:pt x="716" y="398"/>
                </a:lnTo>
                <a:lnTo>
                  <a:pt x="716" y="398"/>
                </a:lnTo>
                <a:lnTo>
                  <a:pt x="736" y="374"/>
                </a:lnTo>
                <a:lnTo>
                  <a:pt x="752" y="370"/>
                </a:lnTo>
                <a:lnTo>
                  <a:pt x="752" y="370"/>
                </a:lnTo>
                <a:lnTo>
                  <a:pt x="754" y="368"/>
                </a:lnTo>
                <a:lnTo>
                  <a:pt x="754" y="364"/>
                </a:lnTo>
                <a:lnTo>
                  <a:pt x="752" y="360"/>
                </a:lnTo>
                <a:lnTo>
                  <a:pt x="752" y="360"/>
                </a:lnTo>
                <a:lnTo>
                  <a:pt x="726" y="354"/>
                </a:lnTo>
                <a:lnTo>
                  <a:pt x="726" y="354"/>
                </a:lnTo>
                <a:lnTo>
                  <a:pt x="712" y="360"/>
                </a:lnTo>
                <a:lnTo>
                  <a:pt x="712" y="360"/>
                </a:lnTo>
                <a:lnTo>
                  <a:pt x="702" y="354"/>
                </a:lnTo>
                <a:lnTo>
                  <a:pt x="702" y="354"/>
                </a:lnTo>
                <a:lnTo>
                  <a:pt x="692" y="340"/>
                </a:lnTo>
                <a:lnTo>
                  <a:pt x="692" y="340"/>
                </a:lnTo>
                <a:lnTo>
                  <a:pt x="682" y="330"/>
                </a:lnTo>
                <a:lnTo>
                  <a:pt x="682" y="330"/>
                </a:lnTo>
                <a:lnTo>
                  <a:pt x="706" y="320"/>
                </a:lnTo>
                <a:lnTo>
                  <a:pt x="706" y="320"/>
                </a:lnTo>
                <a:lnTo>
                  <a:pt x="722" y="306"/>
                </a:lnTo>
                <a:lnTo>
                  <a:pt x="722" y="306"/>
                </a:lnTo>
                <a:lnTo>
                  <a:pt x="746" y="290"/>
                </a:lnTo>
                <a:lnTo>
                  <a:pt x="746" y="290"/>
                </a:lnTo>
                <a:lnTo>
                  <a:pt x="756" y="290"/>
                </a:lnTo>
                <a:lnTo>
                  <a:pt x="756" y="290"/>
                </a:lnTo>
                <a:lnTo>
                  <a:pt x="742" y="310"/>
                </a:lnTo>
                <a:lnTo>
                  <a:pt x="742" y="310"/>
                </a:lnTo>
                <a:lnTo>
                  <a:pt x="752" y="320"/>
                </a:lnTo>
                <a:lnTo>
                  <a:pt x="752" y="320"/>
                </a:lnTo>
                <a:lnTo>
                  <a:pt x="762" y="316"/>
                </a:lnTo>
                <a:lnTo>
                  <a:pt x="762" y="316"/>
                </a:lnTo>
                <a:lnTo>
                  <a:pt x="786" y="306"/>
                </a:lnTo>
                <a:lnTo>
                  <a:pt x="792" y="284"/>
                </a:lnTo>
                <a:lnTo>
                  <a:pt x="806" y="272"/>
                </a:lnTo>
                <a:lnTo>
                  <a:pt x="820" y="282"/>
                </a:lnTo>
                <a:lnTo>
                  <a:pt x="818" y="262"/>
                </a:lnTo>
                <a:lnTo>
                  <a:pt x="838" y="250"/>
                </a:lnTo>
                <a:lnTo>
                  <a:pt x="864" y="254"/>
                </a:lnTo>
                <a:lnTo>
                  <a:pt x="864" y="254"/>
                </a:lnTo>
                <a:lnTo>
                  <a:pt x="876" y="246"/>
                </a:lnTo>
                <a:lnTo>
                  <a:pt x="876" y="246"/>
                </a:lnTo>
                <a:lnTo>
                  <a:pt x="890" y="252"/>
                </a:lnTo>
                <a:lnTo>
                  <a:pt x="890" y="252"/>
                </a:lnTo>
                <a:lnTo>
                  <a:pt x="900" y="198"/>
                </a:lnTo>
                <a:lnTo>
                  <a:pt x="924" y="192"/>
                </a:lnTo>
                <a:lnTo>
                  <a:pt x="924" y="192"/>
                </a:lnTo>
                <a:lnTo>
                  <a:pt x="950" y="118"/>
                </a:lnTo>
                <a:lnTo>
                  <a:pt x="950" y="118"/>
                </a:lnTo>
                <a:lnTo>
                  <a:pt x="890" y="118"/>
                </a:lnTo>
                <a:lnTo>
                  <a:pt x="890" y="118"/>
                </a:lnTo>
                <a:close/>
              </a:path>
            </a:pathLst>
          </a:custGeom>
          <a:solidFill>
            <a:srgbClr val="CC3300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3" name="任意多边形 16859"/>
          <p:cNvSpPr/>
          <p:nvPr/>
        </p:nvSpPr>
        <p:spPr>
          <a:xfrm>
            <a:off x="9182169" y="3458040"/>
            <a:ext cx="135168" cy="169827"/>
          </a:xfrm>
          <a:custGeom>
            <a:avLst/>
            <a:gdLst/>
            <a:ahLst/>
            <a:cxnLst/>
            <a:rect l="0" t="0" r="0" b="0"/>
            <a:pathLst>
              <a:path w="78" h="98">
                <a:moveTo>
                  <a:pt x="32" y="12"/>
                </a:moveTo>
                <a:lnTo>
                  <a:pt x="34" y="32"/>
                </a:lnTo>
                <a:lnTo>
                  <a:pt x="20" y="22"/>
                </a:lnTo>
                <a:lnTo>
                  <a:pt x="6" y="34"/>
                </a:lnTo>
                <a:lnTo>
                  <a:pt x="0" y="56"/>
                </a:lnTo>
                <a:lnTo>
                  <a:pt x="0" y="56"/>
                </a:lnTo>
                <a:lnTo>
                  <a:pt x="6" y="56"/>
                </a:lnTo>
                <a:lnTo>
                  <a:pt x="6" y="56"/>
                </a:lnTo>
                <a:lnTo>
                  <a:pt x="10" y="56"/>
                </a:lnTo>
                <a:lnTo>
                  <a:pt x="10" y="56"/>
                </a:lnTo>
                <a:lnTo>
                  <a:pt x="30" y="70"/>
                </a:lnTo>
                <a:lnTo>
                  <a:pt x="34" y="84"/>
                </a:lnTo>
                <a:lnTo>
                  <a:pt x="34" y="84"/>
                </a:lnTo>
                <a:lnTo>
                  <a:pt x="36" y="92"/>
                </a:lnTo>
                <a:lnTo>
                  <a:pt x="40" y="98"/>
                </a:lnTo>
                <a:lnTo>
                  <a:pt x="70" y="88"/>
                </a:lnTo>
                <a:lnTo>
                  <a:pt x="70" y="84"/>
                </a:lnTo>
                <a:lnTo>
                  <a:pt x="70" y="84"/>
                </a:lnTo>
                <a:lnTo>
                  <a:pt x="68" y="82"/>
                </a:lnTo>
                <a:lnTo>
                  <a:pt x="66" y="78"/>
                </a:lnTo>
                <a:lnTo>
                  <a:pt x="64" y="76"/>
                </a:lnTo>
                <a:lnTo>
                  <a:pt x="64" y="76"/>
                </a:lnTo>
                <a:lnTo>
                  <a:pt x="64" y="60"/>
                </a:lnTo>
                <a:lnTo>
                  <a:pt x="64" y="60"/>
                </a:lnTo>
                <a:lnTo>
                  <a:pt x="64" y="46"/>
                </a:lnTo>
                <a:lnTo>
                  <a:pt x="64" y="46"/>
                </a:lnTo>
                <a:lnTo>
                  <a:pt x="54" y="26"/>
                </a:lnTo>
                <a:lnTo>
                  <a:pt x="54" y="26"/>
                </a:lnTo>
                <a:lnTo>
                  <a:pt x="64" y="16"/>
                </a:lnTo>
                <a:lnTo>
                  <a:pt x="64" y="16"/>
                </a:lnTo>
                <a:lnTo>
                  <a:pt x="78" y="4"/>
                </a:lnTo>
                <a:lnTo>
                  <a:pt x="52" y="0"/>
                </a:lnTo>
                <a:lnTo>
                  <a:pt x="32" y="12"/>
                </a:lnTo>
                <a:close/>
              </a:path>
            </a:pathLst>
          </a:custGeom>
          <a:solidFill>
            <a:srgbClr val="8AABCA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4" name="任意多边形 16860"/>
          <p:cNvSpPr/>
          <p:nvPr/>
        </p:nvSpPr>
        <p:spPr>
          <a:xfrm>
            <a:off x="9234157" y="3610537"/>
            <a:ext cx="93578" cy="114373"/>
          </a:xfrm>
          <a:custGeom>
            <a:avLst/>
            <a:gdLst/>
            <a:ahLst/>
            <a:cxnLst/>
            <a:rect l="0" t="0" r="0" b="0"/>
            <a:pathLst>
              <a:path w="54" h="66">
                <a:moveTo>
                  <a:pt x="10" y="12"/>
                </a:moveTo>
                <a:lnTo>
                  <a:pt x="10" y="12"/>
                </a:lnTo>
                <a:lnTo>
                  <a:pt x="10" y="36"/>
                </a:lnTo>
                <a:lnTo>
                  <a:pt x="10" y="36"/>
                </a:lnTo>
                <a:lnTo>
                  <a:pt x="0" y="66"/>
                </a:lnTo>
                <a:lnTo>
                  <a:pt x="0" y="66"/>
                </a:lnTo>
                <a:lnTo>
                  <a:pt x="20" y="66"/>
                </a:lnTo>
                <a:lnTo>
                  <a:pt x="20" y="66"/>
                </a:lnTo>
                <a:lnTo>
                  <a:pt x="40" y="60"/>
                </a:lnTo>
                <a:lnTo>
                  <a:pt x="40" y="60"/>
                </a:lnTo>
                <a:lnTo>
                  <a:pt x="50" y="52"/>
                </a:lnTo>
                <a:lnTo>
                  <a:pt x="50" y="52"/>
                </a:lnTo>
                <a:lnTo>
                  <a:pt x="54" y="36"/>
                </a:lnTo>
                <a:lnTo>
                  <a:pt x="40" y="0"/>
                </a:lnTo>
                <a:lnTo>
                  <a:pt x="10" y="10"/>
                </a:lnTo>
                <a:lnTo>
                  <a:pt x="10" y="10"/>
                </a:lnTo>
                <a:lnTo>
                  <a:pt x="10" y="12"/>
                </a:lnTo>
                <a:lnTo>
                  <a:pt x="10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205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2941426" y="1466432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6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2517045" y="3675084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7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843722" y="4382646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8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66405" y="1767197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9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196434" y="2454064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0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814784" y="2916983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1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438005" y="3511514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2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8404962" y="2019898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3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8442867" y="2967524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4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7419431" y="3586640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5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8354421" y="4142580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6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9099888" y="4824871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17" name="文本框 216"/>
          <p:cNvSpPr txBox="1"/>
          <p:nvPr/>
        </p:nvSpPr>
        <p:spPr>
          <a:xfrm>
            <a:off x="3604995" y="1373621"/>
            <a:ext cx="572552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2%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8" name="文本框 217"/>
          <p:cNvSpPr txBox="1"/>
          <p:nvPr/>
        </p:nvSpPr>
        <p:spPr>
          <a:xfrm>
            <a:off x="2460418" y="3380112"/>
            <a:ext cx="572552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5%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3989256" y="4845773"/>
            <a:ext cx="719539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20%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0" name="文本框 219"/>
          <p:cNvSpPr txBox="1"/>
          <p:nvPr/>
        </p:nvSpPr>
        <p:spPr>
          <a:xfrm>
            <a:off x="6680515" y="1674386"/>
            <a:ext cx="572552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6%</a:t>
            </a:r>
            <a:endParaRPr lang="zh-CN" altLang="en-US" dirty="0"/>
          </a:p>
        </p:txBody>
      </p:sp>
      <p:sp>
        <p:nvSpPr>
          <p:cNvPr id="221" name="文本框 220"/>
          <p:cNvSpPr txBox="1"/>
          <p:nvPr/>
        </p:nvSpPr>
        <p:spPr>
          <a:xfrm>
            <a:off x="4924247" y="2344041"/>
            <a:ext cx="719539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10%</a:t>
            </a:r>
            <a:endParaRPr lang="zh-CN" altLang="en-US" dirty="0"/>
          </a:p>
        </p:txBody>
      </p:sp>
      <p:sp>
        <p:nvSpPr>
          <p:cNvPr id="222" name="文本框 221"/>
          <p:cNvSpPr txBox="1"/>
          <p:nvPr/>
        </p:nvSpPr>
        <p:spPr>
          <a:xfrm>
            <a:off x="5631809" y="2874712"/>
            <a:ext cx="719539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10%</a:t>
            </a:r>
            <a:endParaRPr lang="zh-CN" altLang="en-US" dirty="0"/>
          </a:p>
        </p:txBody>
      </p:sp>
      <p:sp>
        <p:nvSpPr>
          <p:cNvPr id="223" name="文本框 222"/>
          <p:cNvSpPr txBox="1"/>
          <p:nvPr/>
        </p:nvSpPr>
        <p:spPr>
          <a:xfrm>
            <a:off x="7027295" y="3661848"/>
            <a:ext cx="572552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6%</a:t>
            </a:r>
            <a:endParaRPr lang="zh-CN" altLang="en-US" dirty="0"/>
          </a:p>
        </p:txBody>
      </p:sp>
      <p:sp>
        <p:nvSpPr>
          <p:cNvPr id="224" name="文本框 223"/>
          <p:cNvSpPr txBox="1"/>
          <p:nvPr/>
        </p:nvSpPr>
        <p:spPr>
          <a:xfrm>
            <a:off x="6490990" y="4277199"/>
            <a:ext cx="719539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6%</a:t>
            </a:r>
            <a:endParaRPr lang="zh-CN" altLang="en-US" dirty="0"/>
          </a:p>
        </p:txBody>
      </p:sp>
      <p:sp>
        <p:nvSpPr>
          <p:cNvPr id="225" name="文本框 224"/>
          <p:cNvSpPr txBox="1"/>
          <p:nvPr/>
        </p:nvSpPr>
        <p:spPr>
          <a:xfrm>
            <a:off x="9144343" y="5224824"/>
            <a:ext cx="719539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2%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9118812" y="4108252"/>
            <a:ext cx="572552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5%</a:t>
            </a:r>
            <a:endParaRPr lang="zh-CN" altLang="en-US" dirty="0"/>
          </a:p>
        </p:txBody>
      </p:sp>
      <p:sp>
        <p:nvSpPr>
          <p:cNvPr id="227" name="文本框 226"/>
          <p:cNvSpPr txBox="1"/>
          <p:nvPr/>
        </p:nvSpPr>
        <p:spPr>
          <a:xfrm>
            <a:off x="7906111" y="4150848"/>
            <a:ext cx="572552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5%</a:t>
            </a:r>
            <a:endParaRPr lang="zh-CN" altLang="en-US" dirty="0"/>
          </a:p>
        </p:txBody>
      </p:sp>
      <p:sp>
        <p:nvSpPr>
          <p:cNvPr id="228" name="文本框 227"/>
          <p:cNvSpPr txBox="1"/>
          <p:nvPr/>
        </p:nvSpPr>
        <p:spPr>
          <a:xfrm>
            <a:off x="8474687" y="3531732"/>
            <a:ext cx="572552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5%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9156978" y="2066070"/>
            <a:ext cx="719539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15%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30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1674" y="3788799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我们的优势</a:t>
            </a:r>
            <a:endParaRPr lang="zh-CN" altLang="en-US" dirty="0"/>
          </a:p>
        </p:txBody>
      </p:sp>
      <p:pic>
        <p:nvPicPr>
          <p:cNvPr id="5" name="图片 4" descr="选择我们的理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53" y="1117897"/>
            <a:ext cx="4478655" cy="4593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75418" y="3212100"/>
            <a:ext cx="723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优势</a:t>
            </a:r>
            <a:endParaRPr lang="en-US" altLang="zh-CN" sz="20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5333313" y="1726839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广泛兼容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39160" y="2444318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支持定制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39159" y="3955405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质量保证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68188" y="2444318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库存充足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58623" y="3972209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技术支持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11645" y="4728140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交期承诺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7C6EC9F-0236-47E7-BB48-7C62FB3628E9}"/>
              </a:ext>
            </a:extLst>
          </p:cNvPr>
          <p:cNvSpPr txBox="1"/>
          <p:nvPr/>
        </p:nvSpPr>
        <p:spPr>
          <a:xfrm>
            <a:off x="8479136" y="1091222"/>
            <a:ext cx="333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质量保证</a:t>
            </a:r>
            <a:endParaRPr lang="zh-CN" altLang="en-US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8F9B8B-5600-4E86-91D3-B6F74162B7E9}"/>
              </a:ext>
            </a:extLst>
          </p:cNvPr>
          <p:cNvSpPr txBox="1"/>
          <p:nvPr/>
        </p:nvSpPr>
        <p:spPr>
          <a:xfrm>
            <a:off x="964500" y="2843310"/>
            <a:ext cx="251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itchFamily="34" charset="0"/>
              </a:rPr>
              <a:t>一流的服务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66049C3-3672-4B68-BBF5-BE1991C00043}"/>
              </a:ext>
            </a:extLst>
          </p:cNvPr>
          <p:cNvSpPr txBox="1"/>
          <p:nvPr/>
        </p:nvSpPr>
        <p:spPr>
          <a:xfrm>
            <a:off x="951839" y="1167118"/>
            <a:ext cx="276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itchFamily="34" charset="0"/>
              </a:rPr>
              <a:t>11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itchFamily="34" charset="0"/>
              </a:rPr>
              <a:t>年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itchFamily="34" charset="0"/>
              </a:rPr>
              <a:t>经验</a:t>
            </a:r>
            <a:endParaRPr lang="zh-CN" altLang="en-US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D7A297B-1C5F-4218-AB35-8512673BA71B}"/>
              </a:ext>
            </a:extLst>
          </p:cNvPr>
          <p:cNvSpPr txBox="1"/>
          <p:nvPr/>
        </p:nvSpPr>
        <p:spPr>
          <a:xfrm>
            <a:off x="8422687" y="2774322"/>
            <a:ext cx="267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itchFamily="34" charset="0"/>
              </a:rPr>
              <a:t>专业的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itchFamily="34" charset="0"/>
              </a:rPr>
              <a:t>OEM/ODM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itchFamily="34" charset="0"/>
              </a:rPr>
              <a:t>服务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5811D4E-E7BC-417E-AA27-14CD4E09BFE8}"/>
              </a:ext>
            </a:extLst>
          </p:cNvPr>
          <p:cNvSpPr txBox="1"/>
          <p:nvPr/>
        </p:nvSpPr>
        <p:spPr>
          <a:xfrm>
            <a:off x="964708" y="3305466"/>
            <a:ext cx="274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快速响应，交货迅速，高产能，年出货量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超过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200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万只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itchFamily="34" charset="0"/>
            </a:endParaRPr>
          </a:p>
          <a:p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Arial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E39D687-7DD3-40E5-AFB0-3EAD4231D96C}"/>
              </a:ext>
            </a:extLst>
          </p:cNvPr>
          <p:cNvSpPr txBox="1"/>
          <p:nvPr/>
        </p:nvSpPr>
        <p:spPr>
          <a:xfrm>
            <a:off x="8421276" y="3274613"/>
            <a:ext cx="3203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为全球多家企业提供供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大规模的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OEM/ODM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生产，定制化服务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EEBB744-3603-4EE8-BAD8-60267FBDD238}"/>
              </a:ext>
            </a:extLst>
          </p:cNvPr>
          <p:cNvSpPr txBox="1"/>
          <p:nvPr/>
        </p:nvSpPr>
        <p:spPr>
          <a:xfrm>
            <a:off x="8479135" y="1522416"/>
            <a:ext cx="3146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产品通过了</a:t>
            </a:r>
            <a:r>
              <a:rPr lang="en-US" altLang="zh-CN" sz="1200" dirty="0"/>
              <a:t>CE FCC RoHS</a:t>
            </a:r>
            <a:r>
              <a:rPr lang="zh-CN" altLang="en-US" sz="1200" dirty="0"/>
              <a:t> </a:t>
            </a:r>
            <a:r>
              <a:rPr lang="zh-CN" altLang="en-US" sz="1200" dirty="0" smtClean="0"/>
              <a:t>等认证及</a:t>
            </a:r>
            <a:r>
              <a:rPr lang="en-US" altLang="zh-CN" sz="1200" dirty="0" smtClean="0"/>
              <a:t>ISO 9001</a:t>
            </a:r>
            <a:r>
              <a:rPr lang="zh-CN" altLang="en-US" sz="1200" dirty="0" smtClean="0"/>
              <a:t>管理体系入证。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E31A0DA-4C87-4508-8A13-283C3F80FAE6}"/>
              </a:ext>
            </a:extLst>
          </p:cNvPr>
          <p:cNvSpPr txBox="1"/>
          <p:nvPr/>
        </p:nvSpPr>
        <p:spPr>
          <a:xfrm>
            <a:off x="969599" y="1595746"/>
            <a:ext cx="2743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具有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11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年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以上光模块设计和制造经验的高可靠供应商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D38CE83-8C6F-448B-8B55-54555091E187}"/>
              </a:ext>
            </a:extLst>
          </p:cNvPr>
          <p:cNvSpPr txBox="1"/>
          <p:nvPr/>
        </p:nvSpPr>
        <p:spPr>
          <a:xfrm>
            <a:off x="964924" y="4517618"/>
            <a:ext cx="243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itchFamily="34" charset="0"/>
              </a:rPr>
              <a:t>强大的研发团队</a:t>
            </a:r>
            <a:endParaRPr lang="zh-CN" altLang="en-US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66FA37C-3A5E-4C8F-A1DD-0B09A70F67B5}"/>
              </a:ext>
            </a:extLst>
          </p:cNvPr>
          <p:cNvSpPr txBox="1"/>
          <p:nvPr/>
        </p:nvSpPr>
        <p:spPr>
          <a:xfrm>
            <a:off x="965042" y="4989049"/>
            <a:ext cx="251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政府认定的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25G/50G/100G/ 200G/400G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高速光模块工程研究中心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16BE508-ADD0-45D6-8BE1-F41B1FCB28A2}"/>
              </a:ext>
            </a:extLst>
          </p:cNvPr>
          <p:cNvSpPr txBox="1"/>
          <p:nvPr/>
        </p:nvSpPr>
        <p:spPr>
          <a:xfrm>
            <a:off x="8375904" y="4619717"/>
            <a:ext cx="273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itchFamily="34" charset="0"/>
              </a:rPr>
              <a:t>完善的兼容性能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50C544A-76B0-44A7-9831-20BFEC323063}"/>
              </a:ext>
            </a:extLst>
          </p:cNvPr>
          <p:cNvSpPr txBox="1"/>
          <p:nvPr/>
        </p:nvSpPr>
        <p:spPr>
          <a:xfrm>
            <a:off x="8375904" y="5065156"/>
            <a:ext cx="310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兼容所有市面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主流交路换，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路由器，网络防火墙，光纤收发器，服务器，光纤网卡，网络存诸设备等等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074413-C051-416C-9971-CA5041A0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公司介绍</a:t>
            </a:r>
            <a:endParaRPr 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赛克斯康公司成立于</a:t>
            </a:r>
            <a:r>
              <a:rPr lang="en-US" altLang="zh-CN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2009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年</a:t>
            </a:r>
            <a:r>
              <a:rPr lang="en-US" altLang="zh-CN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8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月</a:t>
            </a:r>
            <a:r>
              <a:rPr lang="en-US" altLang="zh-CN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16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日</a:t>
            </a:r>
            <a:r>
              <a:rPr lang="zh-CN" altLang="en-US" sz="1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，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位</a:t>
            </a:r>
            <a:r>
              <a:rPr lang="zh-CN" altLang="en-US" sz="1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于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广东省深圳市龙华区清湖宝能科技园，在总建设面积约</a:t>
            </a:r>
            <a:r>
              <a:rPr lang="en-US" altLang="zh-CN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150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万平方米的宝能科技园</a:t>
            </a:r>
            <a:r>
              <a:rPr lang="zh-CN" altLang="en-US" sz="1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内，拥有</a:t>
            </a:r>
            <a:r>
              <a:rPr lang="en-US" altLang="zh-CN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1000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平以上的现代化办公室和车间。</a:t>
            </a:r>
          </a:p>
          <a:p>
            <a:pPr algn="just"/>
            <a:endParaRPr lang="zh-CN" altLang="en-US" sz="1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9140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690" y="1304544"/>
            <a:ext cx="7840169" cy="458216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业绩增长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074413-C051-416C-9971-CA5041A0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>
                <a:latin typeface="+mj-lt"/>
                <a:ea typeface="思源黑体 CN Heavy" panose="020B0A00000000000000" pitchFamily="34" charset="-122"/>
              </a:rPr>
              <a:t>Thank You!</a:t>
            </a:r>
            <a:endParaRPr lang="en-US" i="1" dirty="0">
              <a:latin typeface="+mj-lt"/>
              <a:ea typeface="思源黑体 CN Heavy" panose="020B0A00000000000000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798979" y="3143369"/>
            <a:ext cx="4811621" cy="444818"/>
          </a:xfrm>
        </p:spPr>
        <p:txBody>
          <a:bodyPr>
            <a:noAutofit/>
          </a:bodyPr>
          <a:lstStyle/>
          <a:p>
            <a:r>
              <a:rPr lang="en-US" altLang="zh-CN" sz="2800" i="1" dirty="0" smtClean="0">
                <a:latin typeface="+mj-ea"/>
                <a:ea typeface="+mj-ea"/>
              </a:rPr>
              <a:t>http://www.6comgiga.com</a:t>
            </a:r>
            <a:endParaRPr lang="zh-CN" altLang="en-US" sz="2800" i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0989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办公场所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154435" y="4882696"/>
            <a:ext cx="954107" cy="4770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500" dirty="0">
                <a:solidFill>
                  <a:srgbClr val="032950"/>
                </a:solidFill>
                <a:latin typeface="微软雅黑" panose="020B0503020204020204" charset="-122"/>
                <a:ea typeface="微软雅黑" panose="020B0503020204020204" charset="-122"/>
              </a:rPr>
              <a:t>前台</a:t>
            </a:r>
          </a:p>
        </p:txBody>
      </p:sp>
      <p:sp>
        <p:nvSpPr>
          <p:cNvPr id="8" name="文本框 11"/>
          <p:cNvSpPr txBox="1"/>
          <p:nvPr/>
        </p:nvSpPr>
        <p:spPr>
          <a:xfrm>
            <a:off x="4054962" y="4882696"/>
            <a:ext cx="1464654" cy="4770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rgbClr val="032950"/>
                </a:solidFill>
              </a:rPr>
              <a:t>办公区</a:t>
            </a:r>
          </a:p>
        </p:txBody>
      </p:sp>
      <p:sp>
        <p:nvSpPr>
          <p:cNvPr id="9" name="文本框 12"/>
          <p:cNvSpPr txBox="1"/>
          <p:nvPr/>
        </p:nvSpPr>
        <p:spPr>
          <a:xfrm>
            <a:off x="7024439" y="4882696"/>
            <a:ext cx="1464654" cy="4770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500" dirty="0">
                <a:solidFill>
                  <a:srgbClr val="032950"/>
                </a:solidFill>
                <a:latin typeface="微软雅黑" panose="020B0503020204020204" charset="-122"/>
                <a:ea typeface="微软雅黑" panose="020B0503020204020204" charset="-122"/>
              </a:rPr>
              <a:t>会议室</a:t>
            </a:r>
          </a:p>
        </p:txBody>
      </p:sp>
      <p:sp>
        <p:nvSpPr>
          <p:cNvPr id="10" name="文本框 2"/>
          <p:cNvSpPr txBox="1"/>
          <p:nvPr/>
        </p:nvSpPr>
        <p:spPr>
          <a:xfrm>
            <a:off x="9678711" y="4882696"/>
            <a:ext cx="1723549" cy="4770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rgbClr val="032950"/>
                </a:solidFill>
                <a:sym typeface="+mn-ea"/>
              </a:rPr>
              <a:t>接待大厅</a:t>
            </a:r>
          </a:p>
        </p:txBody>
      </p:sp>
      <p:pic>
        <p:nvPicPr>
          <p:cNvPr id="11" name="图片 10" descr="DSC_0532"/>
          <p:cNvPicPr/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3233386" y="2442612"/>
            <a:ext cx="2700891" cy="21833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图片 11" descr="DSC_0823"/>
          <p:cNvPicPr/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6203421" y="2442612"/>
            <a:ext cx="2700891" cy="21833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图片 12" descr="DSC_0398"/>
          <p:cNvPicPr/>
          <p:nvPr/>
        </p:nvPicPr>
        <p:blipFill rotWithShape="1">
          <a:blip r:embed="rId5" cstate="email"/>
          <a:srcRect/>
          <a:stretch>
            <a:fillRect/>
          </a:stretch>
        </p:blipFill>
        <p:spPr>
          <a:xfrm>
            <a:off x="263351" y="2442612"/>
            <a:ext cx="2700891" cy="21833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图片 13" descr="DSC_0859"/>
          <p:cNvPicPr/>
          <p:nvPr/>
        </p:nvPicPr>
        <p:blipFill rotWithShape="1">
          <a:blip r:embed="rId6" cstate="email"/>
          <a:srcRect/>
          <a:stretch>
            <a:fillRect/>
          </a:stretch>
        </p:blipFill>
        <p:spPr>
          <a:xfrm>
            <a:off x="9184832" y="2442612"/>
            <a:ext cx="2700891" cy="21833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hevron 40"/>
          <p:cNvSpPr/>
          <p:nvPr/>
        </p:nvSpPr>
        <p:spPr>
          <a:xfrm>
            <a:off x="806380" y="3732052"/>
            <a:ext cx="1811144" cy="468000"/>
          </a:xfrm>
          <a:prstGeom prst="chevr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2009-2014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2" name="Chevron 41"/>
          <p:cNvSpPr/>
          <p:nvPr/>
        </p:nvSpPr>
        <p:spPr>
          <a:xfrm>
            <a:off x="2893998" y="3732052"/>
            <a:ext cx="1430590" cy="46800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2015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3" name="Chevron 42"/>
          <p:cNvSpPr/>
          <p:nvPr/>
        </p:nvSpPr>
        <p:spPr>
          <a:xfrm>
            <a:off x="4601062" y="3732052"/>
            <a:ext cx="1430590" cy="46800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2016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4" name="Chevron 43"/>
          <p:cNvSpPr/>
          <p:nvPr/>
        </p:nvSpPr>
        <p:spPr>
          <a:xfrm>
            <a:off x="6308126" y="3732052"/>
            <a:ext cx="1430590" cy="46800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2017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5" name="Chevron 44"/>
          <p:cNvSpPr/>
          <p:nvPr/>
        </p:nvSpPr>
        <p:spPr>
          <a:xfrm>
            <a:off x="8015190" y="3732052"/>
            <a:ext cx="1430590" cy="46800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2018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6" name="Chevron 45"/>
          <p:cNvSpPr/>
          <p:nvPr/>
        </p:nvSpPr>
        <p:spPr>
          <a:xfrm>
            <a:off x="2513444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7" name="Chevron 46"/>
          <p:cNvSpPr/>
          <p:nvPr/>
        </p:nvSpPr>
        <p:spPr>
          <a:xfrm>
            <a:off x="4220508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8" name="Chevron 47"/>
          <p:cNvSpPr/>
          <p:nvPr/>
        </p:nvSpPr>
        <p:spPr>
          <a:xfrm>
            <a:off x="5927572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9" name="Chevron 48"/>
          <p:cNvSpPr/>
          <p:nvPr/>
        </p:nvSpPr>
        <p:spPr>
          <a:xfrm>
            <a:off x="7634636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0" name="Chevron 49"/>
          <p:cNvSpPr/>
          <p:nvPr/>
        </p:nvSpPr>
        <p:spPr>
          <a:xfrm>
            <a:off x="444430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93998" y="4493998"/>
            <a:ext cx="1430590" cy="120032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全新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1000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平方米现代厂房投入使用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;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100G CFP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产品小批量试产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290944" y="4493998"/>
            <a:ext cx="1506006" cy="120032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400G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OSFP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400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 QSFP-DD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产品瑞典哥德堡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ECOC 2017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参展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32207" y="2095717"/>
            <a:ext cx="1408543" cy="156966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2009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年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8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16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日公司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成立；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工厂通过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ROHS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FCC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认证；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致力于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10G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速率以下光器件研发生产，建立全球光模块渠道市场。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601062" y="2095717"/>
            <a:ext cx="1326510" cy="12003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实现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25G/100G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系列光模块量产和全球大批量供应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8015190" y="2095717"/>
            <a:ext cx="1430590" cy="120032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推出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200G/400G AOC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100G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相干光模块、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5G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光模块和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5G OMUX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系列产品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6" name="Chevron 44"/>
          <p:cNvSpPr/>
          <p:nvPr/>
        </p:nvSpPr>
        <p:spPr>
          <a:xfrm>
            <a:off x="9722250" y="3732052"/>
            <a:ext cx="1726800" cy="468000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2019-2020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17" name="Chevron 48"/>
          <p:cNvSpPr/>
          <p:nvPr/>
        </p:nvSpPr>
        <p:spPr>
          <a:xfrm>
            <a:off x="9341700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9763306" y="4493998"/>
            <a:ext cx="1506006" cy="120032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致力于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服务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5G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和下一代数据中心光互连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市场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发展历程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组织结构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13" y="1511561"/>
            <a:ext cx="9621173" cy="4889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074413-C051-416C-9971-CA5041A0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研发体系</a:t>
            </a:r>
            <a:endParaRPr 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429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84">
            <a:extLst>
              <a:ext uri="{FF2B5EF4-FFF2-40B4-BE49-F238E27FC236}">
                <a16:creationId xmlns:a16="http://schemas.microsoft.com/office/drawing/2014/main" id="{DB163CD5-F357-4FDB-A424-5670BC97128C}"/>
              </a:ext>
            </a:extLst>
          </p:cNvPr>
          <p:cNvGrpSpPr/>
          <p:nvPr/>
        </p:nvGrpSpPr>
        <p:grpSpPr>
          <a:xfrm>
            <a:off x="1984714" y="1639843"/>
            <a:ext cx="8073914" cy="4128631"/>
            <a:chOff x="1033289" y="1017101"/>
            <a:chExt cx="10369290" cy="5302382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C999260-F803-4890-ACCF-EFF6E18472FB}"/>
                </a:ext>
              </a:extLst>
            </p:cNvPr>
            <p:cNvSpPr/>
            <p:nvPr/>
          </p:nvSpPr>
          <p:spPr>
            <a:xfrm>
              <a:off x="1985842" y="1435940"/>
              <a:ext cx="4110156" cy="4110155"/>
            </a:xfrm>
            <a:prstGeom prst="ellipse">
              <a:avLst/>
            </a:prstGeom>
            <a:solidFill>
              <a:srgbClr val="3FA9F5"/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65153C5D-70FB-41FA-A62E-A532A0809F50}"/>
                </a:ext>
              </a:extLst>
            </p:cNvPr>
            <p:cNvSpPr/>
            <p:nvPr/>
          </p:nvSpPr>
          <p:spPr>
            <a:xfrm>
              <a:off x="6096001" y="1435940"/>
              <a:ext cx="4110156" cy="4110156"/>
            </a:xfrm>
            <a:prstGeom prst="ellipse">
              <a:avLst/>
            </a:prstGeom>
            <a:solidFill>
              <a:srgbClr val="3FA9F5"/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98D484CC-F6E3-448B-9A26-C7C6648FB19B}"/>
                </a:ext>
              </a:extLst>
            </p:cNvPr>
            <p:cNvGrpSpPr/>
            <p:nvPr/>
          </p:nvGrpSpPr>
          <p:grpSpPr>
            <a:xfrm>
              <a:off x="1615827" y="2319309"/>
              <a:ext cx="1124224" cy="1124224"/>
              <a:chOff x="1480744" y="2385907"/>
              <a:chExt cx="1124224" cy="1124224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B55AB557-971E-4645-A8D0-8D7D2BCE58C6}"/>
                  </a:ext>
                </a:extLst>
              </p:cNvPr>
              <p:cNvSpPr/>
              <p:nvPr/>
            </p:nvSpPr>
            <p:spPr>
              <a:xfrm>
                <a:off x="1480744" y="2385907"/>
                <a:ext cx="1124224" cy="11242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35CA386A-DAED-4A8A-9C29-51E518B68E4B}"/>
                  </a:ext>
                </a:extLst>
              </p:cNvPr>
              <p:cNvGrpSpPr/>
              <p:nvPr/>
            </p:nvGrpSpPr>
            <p:grpSpPr>
              <a:xfrm>
                <a:off x="1722857" y="2611286"/>
                <a:ext cx="639996" cy="811081"/>
                <a:chOff x="1705773" y="2673753"/>
                <a:chExt cx="639996" cy="811081"/>
              </a:xfrm>
            </p:grpSpPr>
            <p:pic>
              <p:nvPicPr>
                <p:cNvPr id="43" name="图片 42" descr="图片包含 游戏机, 钟表&#10;&#10;描述已自动生成">
                  <a:extLst>
                    <a:ext uri="{FF2B5EF4-FFF2-40B4-BE49-F238E27FC236}">
                      <a16:creationId xmlns:a16="http://schemas.microsoft.com/office/drawing/2014/main" id="{B8DC94B4-CF67-44AF-ACFF-F2B48BA0CC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86103" y="2673753"/>
                  <a:ext cx="479338" cy="406387"/>
                </a:xfrm>
                <a:prstGeom prst="rect">
                  <a:avLst/>
                </a:prstGeom>
              </p:spPr>
            </p:pic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F550B3F3-A21D-417A-A3F4-50D29C2D62D1}"/>
                    </a:ext>
                  </a:extLst>
                </p:cNvPr>
                <p:cNvSpPr txBox="1"/>
                <p:nvPr/>
              </p:nvSpPr>
              <p:spPr>
                <a:xfrm>
                  <a:off x="1705773" y="3122572"/>
                  <a:ext cx="639996" cy="3622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硕士</a:t>
                  </a:r>
                </a:p>
              </p:txBody>
            </p:sp>
          </p:grpSp>
        </p:grp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CDAADA8C-6F27-41E5-93C5-F345F0D53C86}"/>
                </a:ext>
              </a:extLst>
            </p:cNvPr>
            <p:cNvSpPr/>
            <p:nvPr/>
          </p:nvSpPr>
          <p:spPr>
            <a:xfrm>
              <a:off x="5056909" y="2389909"/>
              <a:ext cx="2078181" cy="20781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 descr="图片包含 游戏机, 画, 灯光&#10;&#10;描述已自动生成">
              <a:extLst>
                <a:ext uri="{FF2B5EF4-FFF2-40B4-BE49-F238E27FC236}">
                  <a16:creationId xmlns:a16="http://schemas.microsoft.com/office/drawing/2014/main" id="{6C3EBE57-65AC-4D6F-8805-653094413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0961" y="3124751"/>
              <a:ext cx="510075" cy="608496"/>
            </a:xfrm>
            <a:prstGeom prst="rect">
              <a:avLst/>
            </a:prstGeom>
          </p:spPr>
        </p:pic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9942743B-ACC9-4F92-8CA7-24ED19F7A630}"/>
                </a:ext>
              </a:extLst>
            </p:cNvPr>
            <p:cNvGrpSpPr/>
            <p:nvPr/>
          </p:nvGrpSpPr>
          <p:grpSpPr>
            <a:xfrm>
              <a:off x="2567202" y="4965621"/>
              <a:ext cx="1124224" cy="1124224"/>
              <a:chOff x="2661369" y="4859948"/>
              <a:chExt cx="1124224" cy="1124224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ED37A73D-A0B9-407F-8F6B-CF64B628F651}"/>
                  </a:ext>
                </a:extLst>
              </p:cNvPr>
              <p:cNvSpPr/>
              <p:nvPr/>
            </p:nvSpPr>
            <p:spPr>
              <a:xfrm>
                <a:off x="2661369" y="4859948"/>
                <a:ext cx="1124224" cy="11242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9EC44127-73E3-4C04-8712-EB0F9EC587A7}"/>
                  </a:ext>
                </a:extLst>
              </p:cNvPr>
              <p:cNvGrpSpPr/>
              <p:nvPr/>
            </p:nvGrpSpPr>
            <p:grpSpPr>
              <a:xfrm>
                <a:off x="2903482" y="5109154"/>
                <a:ext cx="639997" cy="742644"/>
                <a:chOff x="2920370" y="5120549"/>
                <a:chExt cx="639997" cy="742644"/>
              </a:xfrm>
            </p:grpSpPr>
            <p:pic>
              <p:nvPicPr>
                <p:cNvPr id="49" name="图片 48" descr="图片包含 游戏机&#10;&#10;描述已自动生成">
                  <a:extLst>
                    <a:ext uri="{FF2B5EF4-FFF2-40B4-BE49-F238E27FC236}">
                      <a16:creationId xmlns:a16="http://schemas.microsoft.com/office/drawing/2014/main" id="{AC69E770-30E2-4639-8BE4-E68A1818B7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53435" y="5120549"/>
                  <a:ext cx="373869" cy="344545"/>
                </a:xfrm>
                <a:prstGeom prst="rect">
                  <a:avLst/>
                </a:prstGeom>
              </p:spPr>
            </p:pic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7C350A43-D29A-4938-A3AC-DF83BB0FF18A}"/>
                    </a:ext>
                  </a:extLst>
                </p:cNvPr>
                <p:cNvSpPr txBox="1"/>
                <p:nvPr/>
              </p:nvSpPr>
              <p:spPr>
                <a:xfrm>
                  <a:off x="2920370" y="5500931"/>
                  <a:ext cx="639997" cy="3622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大专</a:t>
                  </a:r>
                </a:p>
              </p:txBody>
            </p:sp>
          </p:grp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8C90A6EE-0DE1-4CB6-BEC5-95D1767FE22B}"/>
                </a:ext>
              </a:extLst>
            </p:cNvPr>
            <p:cNvGrpSpPr/>
            <p:nvPr/>
          </p:nvGrpSpPr>
          <p:grpSpPr>
            <a:xfrm>
              <a:off x="7723530" y="1017101"/>
              <a:ext cx="1124223" cy="1124224"/>
              <a:chOff x="7883868" y="1042560"/>
              <a:chExt cx="1124223" cy="1124224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41F73C4B-E379-4948-86EB-7C1947F456B7}"/>
                  </a:ext>
                </a:extLst>
              </p:cNvPr>
              <p:cNvSpPr/>
              <p:nvPr/>
            </p:nvSpPr>
            <p:spPr>
              <a:xfrm>
                <a:off x="7883868" y="1042560"/>
                <a:ext cx="1124223" cy="11242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5407BDF-9612-4A48-8A37-B3E1862FC039}"/>
                  </a:ext>
                </a:extLst>
              </p:cNvPr>
              <p:cNvSpPr/>
              <p:nvPr/>
            </p:nvSpPr>
            <p:spPr>
              <a:xfrm>
                <a:off x="8046736" y="1215088"/>
                <a:ext cx="798487" cy="760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9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≥</a:t>
                </a:r>
                <a:r>
                  <a:rPr lang="en-US" altLang="zh-CN" dirty="0">
                    <a:solidFill>
                      <a:schemeClr val="bg1">
                        <a:lumMod val="9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15</a:t>
                </a:r>
              </a:p>
              <a:p>
                <a:pPr algn="ctr"/>
                <a:r>
                  <a:rPr lang="zh-CN" altLang="en-US" dirty="0">
                    <a:solidFill>
                      <a:schemeClr val="bg1">
                        <a:lumMod val="9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年</a:t>
                </a:r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3F8AAFB1-2E8E-4285-B8B0-04389DEF1481}"/>
                </a:ext>
              </a:extLst>
            </p:cNvPr>
            <p:cNvGrpSpPr/>
            <p:nvPr/>
          </p:nvGrpSpPr>
          <p:grpSpPr>
            <a:xfrm>
              <a:off x="9494281" y="2319309"/>
              <a:ext cx="1124224" cy="1124224"/>
              <a:chOff x="9494281" y="2252712"/>
              <a:chExt cx="1124224" cy="1124224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63F12EFB-4DDD-4D7D-A1CC-5E9039E82405}"/>
                  </a:ext>
                </a:extLst>
              </p:cNvPr>
              <p:cNvSpPr/>
              <p:nvPr/>
            </p:nvSpPr>
            <p:spPr>
              <a:xfrm>
                <a:off x="9494281" y="2252712"/>
                <a:ext cx="1124224" cy="11242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7481729-F9E3-452F-8A28-F2012776466C}"/>
                  </a:ext>
                </a:extLst>
              </p:cNvPr>
              <p:cNvSpPr/>
              <p:nvPr/>
            </p:nvSpPr>
            <p:spPr>
              <a:xfrm>
                <a:off x="9542057" y="2491978"/>
                <a:ext cx="1028674" cy="760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10~14</a:t>
                </a:r>
              </a:p>
              <a:p>
                <a:pPr algn="ctr"/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年</a:t>
                </a: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970C4C4-8D82-4E77-90B5-001CD31AB190}"/>
                </a:ext>
              </a:extLst>
            </p:cNvPr>
            <p:cNvGrpSpPr/>
            <p:nvPr/>
          </p:nvGrpSpPr>
          <p:grpSpPr>
            <a:xfrm>
              <a:off x="8417166" y="4965621"/>
              <a:ext cx="1124224" cy="1124224"/>
              <a:chOff x="8256829" y="5071294"/>
              <a:chExt cx="1124224" cy="1124224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3949ECE2-0CFF-4980-BC39-0E98043743FD}"/>
                  </a:ext>
                </a:extLst>
              </p:cNvPr>
              <p:cNvSpPr/>
              <p:nvPr/>
            </p:nvSpPr>
            <p:spPr>
              <a:xfrm>
                <a:off x="8256829" y="5071294"/>
                <a:ext cx="1124224" cy="11242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0743DFA1-8241-4C62-AE03-C94B552FD983}"/>
                  </a:ext>
                </a:extLst>
              </p:cNvPr>
              <p:cNvSpPr/>
              <p:nvPr/>
            </p:nvSpPr>
            <p:spPr>
              <a:xfrm>
                <a:off x="8466866" y="5320258"/>
                <a:ext cx="704147" cy="760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0~4</a:t>
                </a:r>
              </a:p>
              <a:p>
                <a:pPr algn="ctr"/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年</a:t>
                </a:r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BCA6120D-F3E2-46CC-A95A-99A9842FF6BA}"/>
                </a:ext>
              </a:extLst>
            </p:cNvPr>
            <p:cNvGrpSpPr/>
            <p:nvPr/>
          </p:nvGrpSpPr>
          <p:grpSpPr>
            <a:xfrm>
              <a:off x="9430044" y="3775501"/>
              <a:ext cx="1124224" cy="1124224"/>
              <a:chOff x="9533954" y="3699800"/>
              <a:chExt cx="1124224" cy="1124224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F713094A-49EC-4CFD-8EEE-F7DE2025E94D}"/>
                  </a:ext>
                </a:extLst>
              </p:cNvPr>
              <p:cNvSpPr/>
              <p:nvPr/>
            </p:nvSpPr>
            <p:spPr>
              <a:xfrm>
                <a:off x="9533954" y="3699800"/>
                <a:ext cx="1124224" cy="11242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1522E4C-612A-4964-9BEA-A44D4EAE8D1F}"/>
                  </a:ext>
                </a:extLst>
              </p:cNvPr>
              <p:cNvSpPr/>
              <p:nvPr/>
            </p:nvSpPr>
            <p:spPr>
              <a:xfrm>
                <a:off x="9752772" y="3967433"/>
                <a:ext cx="681506" cy="760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>
                        <a:lumMod val="9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5~9</a:t>
                </a:r>
              </a:p>
              <a:p>
                <a:pPr algn="ctr"/>
                <a:r>
                  <a:rPr lang="zh-CN" altLang="en-US" dirty="0">
                    <a:solidFill>
                      <a:schemeClr val="bg1">
                        <a:lumMod val="9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年</a:t>
                </a: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141F1DB2-04F0-4E98-9196-A0F742CA4EC9}"/>
                </a:ext>
              </a:extLst>
            </p:cNvPr>
            <p:cNvGrpSpPr/>
            <p:nvPr/>
          </p:nvGrpSpPr>
          <p:grpSpPr>
            <a:xfrm>
              <a:off x="2567202" y="1087617"/>
              <a:ext cx="1124224" cy="1124224"/>
              <a:chOff x="2473036" y="1062158"/>
              <a:chExt cx="1124224" cy="112422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BD88905F-0B22-4184-95DD-52FDF31C1065}"/>
                  </a:ext>
                </a:extLst>
              </p:cNvPr>
              <p:cNvSpPr/>
              <p:nvPr/>
            </p:nvSpPr>
            <p:spPr>
              <a:xfrm>
                <a:off x="2473036" y="1062158"/>
                <a:ext cx="1124224" cy="11242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8B2AA242-6FB5-4FC6-BD4C-CCE3A6BC4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8981" y="1327216"/>
                <a:ext cx="309788" cy="397221"/>
              </a:xfrm>
              <a:prstGeom prst="rect">
                <a:avLst/>
              </a:prstGeom>
            </p:spPr>
          </p:pic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2AD4F42-BD52-4B8B-8C95-430E8F3B94C0}"/>
                  </a:ext>
                </a:extLst>
              </p:cNvPr>
              <p:cNvSpPr txBox="1"/>
              <p:nvPr/>
            </p:nvSpPr>
            <p:spPr>
              <a:xfrm>
                <a:off x="2713876" y="1721970"/>
                <a:ext cx="639997" cy="362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博士</a:t>
                </a:r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138C9249-5642-4A94-8616-3A3C4DA6CFB9}"/>
                </a:ext>
              </a:extLst>
            </p:cNvPr>
            <p:cNvGrpSpPr/>
            <p:nvPr/>
          </p:nvGrpSpPr>
          <p:grpSpPr>
            <a:xfrm>
              <a:off x="1604550" y="3775501"/>
              <a:ext cx="1124224" cy="1124224"/>
              <a:chOff x="1594159" y="3851202"/>
              <a:chExt cx="1124224" cy="1124224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EA5C2135-03CE-456A-A384-ADDBE197C436}"/>
                  </a:ext>
                </a:extLst>
              </p:cNvPr>
              <p:cNvSpPr/>
              <p:nvPr/>
            </p:nvSpPr>
            <p:spPr>
              <a:xfrm>
                <a:off x="1594159" y="3851202"/>
                <a:ext cx="1124224" cy="11242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F3313950-9190-4DE9-AFEF-EA0214C0E11B}"/>
                  </a:ext>
                </a:extLst>
              </p:cNvPr>
              <p:cNvGrpSpPr/>
              <p:nvPr/>
            </p:nvGrpSpPr>
            <p:grpSpPr>
              <a:xfrm>
                <a:off x="1836273" y="4100092"/>
                <a:ext cx="639996" cy="743276"/>
                <a:chOff x="1832379" y="4180426"/>
                <a:chExt cx="639996" cy="743276"/>
              </a:xfrm>
            </p:grpSpPr>
            <p:pic>
              <p:nvPicPr>
                <p:cNvPr id="47" name="图片 46">
                  <a:extLst>
                    <a:ext uri="{FF2B5EF4-FFF2-40B4-BE49-F238E27FC236}">
                      <a16:creationId xmlns:a16="http://schemas.microsoft.com/office/drawing/2014/main" id="{15251018-61F8-49AE-ACC4-57C696F82F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69638" y="4180426"/>
                  <a:ext cx="365477" cy="381014"/>
                </a:xfrm>
                <a:prstGeom prst="rect">
                  <a:avLst/>
                </a:prstGeom>
              </p:spPr>
            </p:pic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31978F7A-59CD-4E35-B433-6B4A16ED41D2}"/>
                    </a:ext>
                  </a:extLst>
                </p:cNvPr>
                <p:cNvSpPr txBox="1"/>
                <p:nvPr/>
              </p:nvSpPr>
              <p:spPr>
                <a:xfrm>
                  <a:off x="1832379" y="4561440"/>
                  <a:ext cx="639996" cy="3622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chemeClr val="bg1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本科</a:t>
                  </a:r>
                </a:p>
              </p:txBody>
            </p:sp>
          </p:grpSp>
        </p:grp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27940AEC-CA14-457D-A2B4-4A366D3B10C8}"/>
                </a:ext>
              </a:extLst>
            </p:cNvPr>
            <p:cNvSpPr txBox="1"/>
            <p:nvPr/>
          </p:nvSpPr>
          <p:spPr>
            <a:xfrm>
              <a:off x="2001815" y="1369793"/>
              <a:ext cx="501841" cy="68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9D0134"/>
                  </a:solidFill>
                  <a:latin typeface="+mj-ea"/>
                  <a:ea typeface="+mj-ea"/>
                </a:rPr>
                <a:t>2</a:t>
              </a:r>
              <a:endParaRPr lang="zh-CN" altLang="en-US" sz="3200" b="1" dirty="0">
                <a:solidFill>
                  <a:srgbClr val="9D0134"/>
                </a:solidFill>
                <a:latin typeface="+mj-ea"/>
                <a:ea typeface="+mj-ea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C3C1E5D1-3A65-4A40-BC66-038E8ACEA31E}"/>
                </a:ext>
              </a:extLst>
            </p:cNvPr>
            <p:cNvSpPr txBox="1"/>
            <p:nvPr/>
          </p:nvSpPr>
          <p:spPr>
            <a:xfrm>
              <a:off x="1033289" y="3000219"/>
              <a:ext cx="827419" cy="68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9D0134"/>
                  </a:solidFill>
                  <a:latin typeface="+mj-ea"/>
                  <a:ea typeface="+mj-ea"/>
                </a:rPr>
                <a:t>8</a:t>
              </a:r>
              <a:endParaRPr lang="zh-CN" altLang="en-US" sz="3200" b="1" dirty="0">
                <a:solidFill>
                  <a:srgbClr val="9D0134"/>
                </a:solidFill>
                <a:latin typeface="+mj-ea"/>
                <a:ea typeface="+mj-ea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5C3DA0B7-5F37-4957-A270-49ECEFCDB1BC}"/>
                </a:ext>
              </a:extLst>
            </p:cNvPr>
            <p:cNvSpPr txBox="1"/>
            <p:nvPr/>
          </p:nvSpPr>
          <p:spPr>
            <a:xfrm>
              <a:off x="1259317" y="4762670"/>
              <a:ext cx="959774" cy="75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9D0134"/>
                  </a:solidFill>
                  <a:latin typeface="+mj-ea"/>
                  <a:ea typeface="+mj-ea"/>
                </a:rPr>
                <a:t>15</a:t>
              </a:r>
              <a:endParaRPr lang="zh-CN" altLang="en-US" sz="3200" b="1" dirty="0">
                <a:solidFill>
                  <a:srgbClr val="9D0134"/>
                </a:solidFill>
                <a:latin typeface="+mj-ea"/>
                <a:ea typeface="+mj-ea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9A20C897-002E-4282-8047-AF69CF78A1F0}"/>
                </a:ext>
              </a:extLst>
            </p:cNvPr>
            <p:cNvSpPr txBox="1"/>
            <p:nvPr/>
          </p:nvSpPr>
          <p:spPr>
            <a:xfrm>
              <a:off x="3503289" y="5631185"/>
              <a:ext cx="732742" cy="68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9D0134"/>
                  </a:solidFill>
                  <a:latin typeface="+mj-ea"/>
                  <a:ea typeface="+mj-ea"/>
                </a:rPr>
                <a:t>3</a:t>
              </a:r>
              <a:endParaRPr lang="zh-CN" altLang="en-US" sz="3200" b="1" dirty="0">
                <a:solidFill>
                  <a:srgbClr val="9D0134"/>
                </a:solidFill>
                <a:latin typeface="+mj-ea"/>
                <a:ea typeface="+mj-ea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1772A417-E227-490B-8925-15B0E65D0A28}"/>
                </a:ext>
              </a:extLst>
            </p:cNvPr>
            <p:cNvSpPr txBox="1"/>
            <p:nvPr/>
          </p:nvSpPr>
          <p:spPr>
            <a:xfrm>
              <a:off x="8847753" y="1127234"/>
              <a:ext cx="732742" cy="68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9D0134"/>
                  </a:solidFill>
                  <a:latin typeface="+mj-ea"/>
                  <a:ea typeface="+mj-ea"/>
                </a:rPr>
                <a:t>9</a:t>
              </a:r>
              <a:endParaRPr lang="zh-CN" altLang="en-US" sz="3200" b="1" dirty="0">
                <a:solidFill>
                  <a:srgbClr val="9D0134"/>
                </a:solidFill>
                <a:latin typeface="+mj-ea"/>
                <a:ea typeface="+mj-ea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F5F23721-505E-4C13-812B-0A0AAB4226BB}"/>
                </a:ext>
              </a:extLst>
            </p:cNvPr>
            <p:cNvSpPr txBox="1"/>
            <p:nvPr/>
          </p:nvSpPr>
          <p:spPr>
            <a:xfrm>
              <a:off x="10483248" y="2862703"/>
              <a:ext cx="732742" cy="68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9D0134"/>
                  </a:solidFill>
                  <a:latin typeface="+mj-ea"/>
                  <a:ea typeface="+mj-ea"/>
                </a:rPr>
                <a:t>5</a:t>
              </a:r>
              <a:endParaRPr lang="zh-CN" altLang="en-US" sz="3200" b="1" dirty="0">
                <a:solidFill>
                  <a:srgbClr val="9D0134"/>
                </a:solidFill>
                <a:latin typeface="+mj-ea"/>
                <a:ea typeface="+mj-ea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8E19D71-2D8F-499E-A4E9-F5AB191E8AF3}"/>
                </a:ext>
              </a:extLst>
            </p:cNvPr>
            <p:cNvSpPr txBox="1"/>
            <p:nvPr/>
          </p:nvSpPr>
          <p:spPr>
            <a:xfrm>
              <a:off x="10516072" y="4214898"/>
              <a:ext cx="886507" cy="68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9D0134"/>
                  </a:solidFill>
                  <a:latin typeface="+mj-ea"/>
                  <a:ea typeface="+mj-ea"/>
                </a:rPr>
                <a:t>15</a:t>
              </a:r>
              <a:endParaRPr lang="zh-CN" altLang="en-US" sz="3200" b="1" dirty="0">
                <a:solidFill>
                  <a:srgbClr val="9D0134"/>
                </a:solidFill>
                <a:latin typeface="+mj-ea"/>
                <a:ea typeface="+mj-ea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E8632237-9E8D-4A8B-9A07-6945F4227A47}"/>
                </a:ext>
              </a:extLst>
            </p:cNvPr>
            <p:cNvSpPr txBox="1"/>
            <p:nvPr/>
          </p:nvSpPr>
          <p:spPr>
            <a:xfrm>
              <a:off x="9430044" y="5401547"/>
              <a:ext cx="994643" cy="68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9D0134"/>
                  </a:solidFill>
                  <a:latin typeface="+mj-ea"/>
                  <a:ea typeface="+mj-ea"/>
                </a:rPr>
                <a:t>12</a:t>
              </a:r>
              <a:endParaRPr lang="zh-CN" altLang="en-US" sz="3200" b="1" dirty="0">
                <a:solidFill>
                  <a:srgbClr val="9D0134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04D9121-4941-41D1-8664-E9E1B8C6AAF9}"/>
                </a:ext>
              </a:extLst>
            </p:cNvPr>
            <p:cNvSpPr txBox="1"/>
            <p:nvPr/>
          </p:nvSpPr>
          <p:spPr>
            <a:xfrm>
              <a:off x="3036458" y="3260183"/>
              <a:ext cx="1666405" cy="543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IBM Plex Sans" panose="020B0803050000000000" pitchFamily="34" charset="0"/>
                </a:rPr>
                <a:t>教育程度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0FF6216-B864-4416-892A-66DCA5834838}"/>
                </a:ext>
              </a:extLst>
            </p:cNvPr>
            <p:cNvSpPr txBox="1"/>
            <p:nvPr/>
          </p:nvSpPr>
          <p:spPr>
            <a:xfrm>
              <a:off x="7395444" y="3260182"/>
              <a:ext cx="1666405" cy="543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IBM Plex Sans" panose="020B0803050000000000" pitchFamily="34" charset="0"/>
                </a:rPr>
                <a:t>行业经验</a:t>
              </a:r>
            </a:p>
          </p:txBody>
        </p: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F6A4F6C7-A21D-4031-A8BC-A3AB8CE43150}"/>
              </a:ext>
            </a:extLst>
          </p:cNvPr>
          <p:cNvSpPr txBox="1"/>
          <p:nvPr/>
        </p:nvSpPr>
        <p:spPr>
          <a:xfrm>
            <a:off x="8044640" y="705824"/>
            <a:ext cx="3658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研发团队深耕光通信行业多年，在光学、精密机械、电子、软件以及光电集成等领域具有丰富经验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研发团队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31123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研发流程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90" y="1926172"/>
            <a:ext cx="8247619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2023</TotalTime>
  <Words>1163</Words>
  <Application>Microsoft Office PowerPoint</Application>
  <PresentationFormat>宽屏</PresentationFormat>
  <Paragraphs>304</Paragraphs>
  <Slides>31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53" baseType="lpstr">
      <vt:lpstr>Adobe 黑体 Std R</vt:lpstr>
      <vt:lpstr>Arial Unicode MS</vt:lpstr>
      <vt:lpstr>굴림</vt:lpstr>
      <vt:lpstr>HelveticaNeueLT Pro 55 Roman</vt:lpstr>
      <vt:lpstr>IBM Plex Sans</vt:lpstr>
      <vt:lpstr>等线</vt:lpstr>
      <vt:lpstr>等线 Light</vt:lpstr>
      <vt:lpstr>黑体</vt:lpstr>
      <vt:lpstr>思源黑体 CN Heavy</vt:lpstr>
      <vt:lpstr>思源黑体 CN Medium</vt:lpstr>
      <vt:lpstr>思源黑体 CN Normal</vt:lpstr>
      <vt:lpstr>宋体</vt:lpstr>
      <vt:lpstr>微软雅黑</vt:lpstr>
      <vt:lpstr>Arial</vt:lpstr>
      <vt:lpstr>Arial Black</vt:lpstr>
      <vt:lpstr>Calibri</vt:lpstr>
      <vt:lpstr>Helvetica</vt:lpstr>
      <vt:lpstr>Roboto</vt:lpstr>
      <vt:lpstr>Times New Roman</vt:lpstr>
      <vt:lpstr>Verdana</vt:lpstr>
      <vt:lpstr>自定义设计方案</vt:lpstr>
      <vt:lpstr>1_自定义设计方案</vt:lpstr>
      <vt:lpstr>PowerPoint 演示文稿</vt:lpstr>
      <vt:lpstr>目录</vt:lpstr>
      <vt:lpstr>公司介绍</vt:lpstr>
      <vt:lpstr>办公场所</vt:lpstr>
      <vt:lpstr>发展历程</vt:lpstr>
      <vt:lpstr>组织结构</vt:lpstr>
      <vt:lpstr>研发体系</vt:lpstr>
      <vt:lpstr>研发团队</vt:lpstr>
      <vt:lpstr>研发流程</vt:lpstr>
      <vt:lpstr>PowerPoint 演示文稿</vt:lpstr>
      <vt:lpstr>PowerPoint 演示文稿</vt:lpstr>
      <vt:lpstr>PowerPoint 演示文稿</vt:lpstr>
      <vt:lpstr>生产体系</vt:lpstr>
      <vt:lpstr>工厂简介</vt:lpstr>
      <vt:lpstr>工厂图片</vt:lpstr>
      <vt:lpstr>生产流程</vt:lpstr>
      <vt:lpstr>交换机测试</vt:lpstr>
      <vt:lpstr>兼容品牌</vt:lpstr>
      <vt:lpstr>销售体系</vt:lpstr>
      <vt:lpstr>产品线概述</vt:lpstr>
      <vt:lpstr>10G DWDM</vt:lpstr>
      <vt:lpstr>TUV  ISO 9001: 2012 2015</vt:lpstr>
      <vt:lpstr>CE FCC RoHS  Certification </vt:lpstr>
      <vt:lpstr>市场领域</vt:lpstr>
      <vt:lpstr>展会</vt:lpstr>
      <vt:lpstr>客户拜访</vt:lpstr>
      <vt:lpstr>合作伙伴</vt:lpstr>
      <vt:lpstr>世界客户分布</vt:lpstr>
      <vt:lpstr>我们的优势</vt:lpstr>
      <vt:lpstr>业绩增长</vt:lpstr>
      <vt:lpstr>Thank You!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Jeff</dc:creator>
  <cp:lastModifiedBy>Lee Jeff</cp:lastModifiedBy>
  <cp:revision>969</cp:revision>
  <dcterms:created xsi:type="dcterms:W3CDTF">2020-11-10T06:52:00Z</dcterms:created>
  <dcterms:modified xsi:type="dcterms:W3CDTF">2020-12-23T11:17:38Z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